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8" r:id="rId6"/>
  </p:sldIdLst>
  <p:sldSz cx="14400213" cy="21599525"/>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90000"/>
    <a:srgbClr val="CC0000"/>
    <a:srgbClr val="CC00CC"/>
    <a:srgbClr val="660066"/>
    <a:srgbClr val="CC66FF"/>
    <a:srgbClr val="66CCFF"/>
    <a:srgbClr val="000066"/>
    <a:srgbClr val="FF421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DF952A-BC2C-D0AF-4633-FB5631AADC31}" v="86" dt="2024-04-10T07:12:11.7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076" autoAdjust="0"/>
    <p:restoredTop sz="94985" autoAdjust="0"/>
  </p:normalViewPr>
  <p:slideViewPr>
    <p:cSldViewPr snapToGrid="0">
      <p:cViewPr varScale="1">
        <p:scale>
          <a:sx n="27" d="100"/>
          <a:sy n="27" d="100"/>
        </p:scale>
        <p:origin x="313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477AECD3-50CB-4A68-9BC6-66C43D457425}" type="datetimeFigureOut">
              <a:rPr lang="en-GB" smtClean="0"/>
              <a:t>10/04/2024</a:t>
            </a:fld>
            <a:endParaRPr lang="en-GB"/>
          </a:p>
        </p:txBody>
      </p:sp>
      <p:sp>
        <p:nvSpPr>
          <p:cNvPr id="4" name="Slide Image Placeholder 3"/>
          <p:cNvSpPr>
            <a:spLocks noGrp="1" noRot="1" noChangeAspect="1"/>
          </p:cNvSpPr>
          <p:nvPr>
            <p:ph type="sldImg" idx="2"/>
          </p:nvPr>
        </p:nvSpPr>
        <p:spPr>
          <a:xfrm>
            <a:off x="2282825" y="1241425"/>
            <a:ext cx="22336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274C2EF5-43E0-46AA-A57B-E58E5116013C}" type="slidenum">
              <a:rPr lang="en-GB" smtClean="0"/>
              <a:t>‹#›</a:t>
            </a:fld>
            <a:endParaRPr lang="en-GB"/>
          </a:p>
        </p:txBody>
      </p:sp>
    </p:spTree>
    <p:extLst>
      <p:ext uri="{BB962C8B-B14F-4D97-AF65-F5344CB8AC3E}">
        <p14:creationId xmlns:p14="http://schemas.microsoft.com/office/powerpoint/2010/main" val="3146398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016" y="3534924"/>
            <a:ext cx="12240181" cy="7519835"/>
          </a:xfrm>
        </p:spPr>
        <p:txBody>
          <a:bodyPr anchor="b"/>
          <a:lstStyle>
            <a:lvl1pPr algn="ctr">
              <a:defRPr sz="9449"/>
            </a:lvl1pPr>
          </a:lstStyle>
          <a:p>
            <a:r>
              <a:rPr lang="en-US"/>
              <a:t>Click to edit Master title style</a:t>
            </a:r>
            <a:endParaRPr lang="en-US" dirty="0"/>
          </a:p>
        </p:txBody>
      </p:sp>
      <p:sp>
        <p:nvSpPr>
          <p:cNvPr id="3" name="Subtitle 2"/>
          <p:cNvSpPr>
            <a:spLocks noGrp="1"/>
          </p:cNvSpPr>
          <p:nvPr>
            <p:ph type="subTitle" idx="1"/>
          </p:nvPr>
        </p:nvSpPr>
        <p:spPr>
          <a:xfrm>
            <a:off x="1800027" y="11344752"/>
            <a:ext cx="10800160" cy="5214884"/>
          </a:xfrm>
        </p:spPr>
        <p:txBody>
          <a:bodyPr/>
          <a:lstStyle>
            <a:lvl1pPr marL="0" indent="0" algn="ctr">
              <a:buNone/>
              <a:defRPr sz="3780"/>
            </a:lvl1pPr>
            <a:lvl2pPr marL="719999" indent="0" algn="ctr">
              <a:buNone/>
              <a:defRPr sz="3150"/>
            </a:lvl2pPr>
            <a:lvl3pPr marL="1439997" indent="0" algn="ctr">
              <a:buNone/>
              <a:defRPr sz="2835"/>
            </a:lvl3pPr>
            <a:lvl4pPr marL="2159996" indent="0" algn="ctr">
              <a:buNone/>
              <a:defRPr sz="2520"/>
            </a:lvl4pPr>
            <a:lvl5pPr marL="2879994" indent="0" algn="ctr">
              <a:buNone/>
              <a:defRPr sz="2520"/>
            </a:lvl5pPr>
            <a:lvl6pPr marL="3599993" indent="0" algn="ctr">
              <a:buNone/>
              <a:defRPr sz="2520"/>
            </a:lvl6pPr>
            <a:lvl7pPr marL="4319991" indent="0" algn="ctr">
              <a:buNone/>
              <a:defRPr sz="2520"/>
            </a:lvl7pPr>
            <a:lvl8pPr marL="5039990" indent="0" algn="ctr">
              <a:buNone/>
              <a:defRPr sz="2520"/>
            </a:lvl8pPr>
            <a:lvl9pPr marL="5759988" indent="0" algn="ctr">
              <a:buNone/>
              <a:defRPr sz="25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238849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407891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3" y="1149975"/>
            <a:ext cx="3105046" cy="183045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90015" y="1149975"/>
            <a:ext cx="9135135" cy="18304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42798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6077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2515" y="5384888"/>
            <a:ext cx="12420184" cy="8984801"/>
          </a:xfrm>
        </p:spPr>
        <p:txBody>
          <a:bodyPr anchor="b"/>
          <a:lstStyle>
            <a:lvl1pPr>
              <a:defRPr sz="9449"/>
            </a:lvl1pPr>
          </a:lstStyle>
          <a:p>
            <a:r>
              <a:rPr lang="en-US"/>
              <a:t>Click to edit Master title style</a:t>
            </a:r>
            <a:endParaRPr lang="en-US" dirty="0"/>
          </a:p>
        </p:txBody>
      </p:sp>
      <p:sp>
        <p:nvSpPr>
          <p:cNvPr id="3" name="Text Placeholder 2"/>
          <p:cNvSpPr>
            <a:spLocks noGrp="1"/>
          </p:cNvSpPr>
          <p:nvPr>
            <p:ph type="body" idx="1"/>
          </p:nvPr>
        </p:nvSpPr>
        <p:spPr>
          <a:xfrm>
            <a:off x="982515" y="14454688"/>
            <a:ext cx="12420184" cy="4724895"/>
          </a:xfrm>
        </p:spPr>
        <p:txBody>
          <a:bodyPr/>
          <a:lstStyle>
            <a:lvl1pPr marL="0" indent="0">
              <a:buNone/>
              <a:defRPr sz="3780">
                <a:solidFill>
                  <a:schemeClr val="tx1"/>
                </a:solidFill>
              </a:defRPr>
            </a:lvl1pPr>
            <a:lvl2pPr marL="719999" indent="0">
              <a:buNone/>
              <a:defRPr sz="3150">
                <a:solidFill>
                  <a:schemeClr val="tx1">
                    <a:tint val="75000"/>
                  </a:schemeClr>
                </a:solidFill>
              </a:defRPr>
            </a:lvl2pPr>
            <a:lvl3pPr marL="1439997" indent="0">
              <a:buNone/>
              <a:defRPr sz="2835">
                <a:solidFill>
                  <a:schemeClr val="tx1">
                    <a:tint val="75000"/>
                  </a:schemeClr>
                </a:solidFill>
              </a:defRPr>
            </a:lvl3pPr>
            <a:lvl4pPr marL="2159996" indent="0">
              <a:buNone/>
              <a:defRPr sz="2520">
                <a:solidFill>
                  <a:schemeClr val="tx1">
                    <a:tint val="75000"/>
                  </a:schemeClr>
                </a:solidFill>
              </a:defRPr>
            </a:lvl4pPr>
            <a:lvl5pPr marL="2879994" indent="0">
              <a:buNone/>
              <a:defRPr sz="2520">
                <a:solidFill>
                  <a:schemeClr val="tx1">
                    <a:tint val="75000"/>
                  </a:schemeClr>
                </a:solidFill>
              </a:defRPr>
            </a:lvl5pPr>
            <a:lvl6pPr marL="3599993" indent="0">
              <a:buNone/>
              <a:defRPr sz="2520">
                <a:solidFill>
                  <a:schemeClr val="tx1">
                    <a:tint val="75000"/>
                  </a:schemeClr>
                </a:solidFill>
              </a:defRPr>
            </a:lvl6pPr>
            <a:lvl7pPr marL="4319991" indent="0">
              <a:buNone/>
              <a:defRPr sz="2520">
                <a:solidFill>
                  <a:schemeClr val="tx1">
                    <a:tint val="75000"/>
                  </a:schemeClr>
                </a:solidFill>
              </a:defRPr>
            </a:lvl7pPr>
            <a:lvl8pPr marL="5039990" indent="0">
              <a:buNone/>
              <a:defRPr sz="2520">
                <a:solidFill>
                  <a:schemeClr val="tx1">
                    <a:tint val="75000"/>
                  </a:schemeClr>
                </a:solidFill>
              </a:defRPr>
            </a:lvl8pPr>
            <a:lvl9pPr marL="5759988" indent="0">
              <a:buNone/>
              <a:defRPr sz="25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20395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0014" y="5749874"/>
            <a:ext cx="6120091" cy="13704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290108" y="5749874"/>
            <a:ext cx="6120091" cy="13704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7B913F-0688-4914-800E-B1849F481F4D}"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04509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1890" y="1149979"/>
            <a:ext cx="12420184" cy="417491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91892" y="5294885"/>
            <a:ext cx="6091964" cy="259494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Click to edit Master text styles</a:t>
            </a:r>
          </a:p>
        </p:txBody>
      </p:sp>
      <p:sp>
        <p:nvSpPr>
          <p:cNvPr id="4" name="Content Placeholder 3"/>
          <p:cNvSpPr>
            <a:spLocks noGrp="1"/>
          </p:cNvSpPr>
          <p:nvPr>
            <p:ph sz="half" idx="2"/>
          </p:nvPr>
        </p:nvSpPr>
        <p:spPr>
          <a:xfrm>
            <a:off x="991892" y="7889827"/>
            <a:ext cx="6091964" cy="11604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290109" y="5294885"/>
            <a:ext cx="6121966" cy="259494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Click to edit Master text styles</a:t>
            </a:r>
          </a:p>
        </p:txBody>
      </p:sp>
      <p:sp>
        <p:nvSpPr>
          <p:cNvPr id="6" name="Content Placeholder 5"/>
          <p:cNvSpPr>
            <a:spLocks noGrp="1"/>
          </p:cNvSpPr>
          <p:nvPr>
            <p:ph sz="quarter" idx="4"/>
          </p:nvPr>
        </p:nvSpPr>
        <p:spPr>
          <a:xfrm>
            <a:off x="7290109" y="7889827"/>
            <a:ext cx="6121966" cy="11604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7B913F-0688-4914-800E-B1849F481F4D}" type="datetimeFigureOut">
              <a:rPr lang="en-GB" smtClean="0"/>
              <a:t>10/04/2024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6594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7B913F-0688-4914-800E-B1849F481F4D}" type="datetimeFigureOut">
              <a:rPr lang="en-GB" smtClean="0"/>
              <a:t>10/04/2024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05617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B913F-0688-4914-800E-B1849F481F4D}" type="datetimeFigureOut">
              <a:rPr lang="en-GB" smtClean="0"/>
              <a:t>10/04/2024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97582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0" y="1439968"/>
            <a:ext cx="4644444" cy="5039889"/>
          </a:xfrm>
        </p:spPr>
        <p:txBody>
          <a:bodyPr anchor="b"/>
          <a:lstStyle>
            <a:lvl1pPr>
              <a:defRPr sz="5039"/>
            </a:lvl1pPr>
          </a:lstStyle>
          <a:p>
            <a:r>
              <a:rPr lang="en-US"/>
              <a:t>Click to edit Master title style</a:t>
            </a:r>
            <a:endParaRPr lang="en-US" dirty="0"/>
          </a:p>
        </p:txBody>
      </p:sp>
      <p:sp>
        <p:nvSpPr>
          <p:cNvPr id="3" name="Content Placeholder 2"/>
          <p:cNvSpPr>
            <a:spLocks noGrp="1"/>
          </p:cNvSpPr>
          <p:nvPr>
            <p:ph idx="1"/>
          </p:nvPr>
        </p:nvSpPr>
        <p:spPr>
          <a:xfrm>
            <a:off x="6121966" y="3109937"/>
            <a:ext cx="7290108" cy="15349662"/>
          </a:xfrm>
        </p:spPr>
        <p:txBody>
          <a:bodyPr/>
          <a:lstStyle>
            <a:lvl1pPr>
              <a:defRPr sz="5039"/>
            </a:lvl1pPr>
            <a:lvl2pPr>
              <a:defRPr sz="4409"/>
            </a:lvl2pPr>
            <a:lvl3pPr>
              <a:defRPr sz="3780"/>
            </a:lvl3pPr>
            <a:lvl4pPr>
              <a:defRPr sz="3150"/>
            </a:lvl4pPr>
            <a:lvl5pPr>
              <a:defRPr sz="3150"/>
            </a:lvl5pPr>
            <a:lvl6pPr>
              <a:defRPr sz="3150"/>
            </a:lvl6pPr>
            <a:lvl7pPr>
              <a:defRPr sz="3150"/>
            </a:lvl7pPr>
            <a:lvl8pPr>
              <a:defRPr sz="3150"/>
            </a:lvl8pPr>
            <a:lvl9pPr>
              <a:defRPr sz="31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91890" y="6479857"/>
            <a:ext cx="4644444" cy="12004738"/>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Click to edit Master text styles</a:t>
            </a:r>
          </a:p>
        </p:txBody>
      </p:sp>
      <p:sp>
        <p:nvSpPr>
          <p:cNvPr id="5" name="Date Placeholder 4"/>
          <p:cNvSpPr>
            <a:spLocks noGrp="1"/>
          </p:cNvSpPr>
          <p:nvPr>
            <p:ph type="dt" sz="half" idx="10"/>
          </p:nvPr>
        </p:nvSpPr>
        <p:spPr/>
        <p:txBody>
          <a:bodyPr/>
          <a:lstStyle/>
          <a:p>
            <a:fld id="{207B913F-0688-4914-800E-B1849F481F4D}"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31724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0" y="1439968"/>
            <a:ext cx="4644444" cy="5039889"/>
          </a:xfrm>
        </p:spPr>
        <p:txBody>
          <a:bodyPr anchor="b"/>
          <a:lstStyle>
            <a:lvl1pPr>
              <a:defRPr sz="5039"/>
            </a:lvl1pPr>
          </a:lstStyle>
          <a:p>
            <a:r>
              <a:rPr lang="en-US"/>
              <a:t>Click to edit Master title style</a:t>
            </a:r>
            <a:endParaRPr lang="en-US" dirty="0"/>
          </a:p>
        </p:txBody>
      </p:sp>
      <p:sp>
        <p:nvSpPr>
          <p:cNvPr id="3" name="Picture Placeholder 2"/>
          <p:cNvSpPr>
            <a:spLocks noGrp="1" noChangeAspect="1"/>
          </p:cNvSpPr>
          <p:nvPr>
            <p:ph type="pic" idx="1"/>
          </p:nvPr>
        </p:nvSpPr>
        <p:spPr>
          <a:xfrm>
            <a:off x="6121966" y="3109937"/>
            <a:ext cx="7290108" cy="15349662"/>
          </a:xfrm>
        </p:spPr>
        <p:txBody>
          <a:bodyPr anchor="t"/>
          <a:lstStyle>
            <a:lvl1pPr marL="0" indent="0">
              <a:buNone/>
              <a:defRPr sz="5039"/>
            </a:lvl1pPr>
            <a:lvl2pPr marL="719999" indent="0">
              <a:buNone/>
              <a:defRPr sz="4409"/>
            </a:lvl2pPr>
            <a:lvl3pPr marL="1439997" indent="0">
              <a:buNone/>
              <a:defRPr sz="3780"/>
            </a:lvl3pPr>
            <a:lvl4pPr marL="2159996" indent="0">
              <a:buNone/>
              <a:defRPr sz="3150"/>
            </a:lvl4pPr>
            <a:lvl5pPr marL="2879994" indent="0">
              <a:buNone/>
              <a:defRPr sz="3150"/>
            </a:lvl5pPr>
            <a:lvl6pPr marL="3599993" indent="0">
              <a:buNone/>
              <a:defRPr sz="3150"/>
            </a:lvl6pPr>
            <a:lvl7pPr marL="4319991" indent="0">
              <a:buNone/>
              <a:defRPr sz="3150"/>
            </a:lvl7pPr>
            <a:lvl8pPr marL="5039990" indent="0">
              <a:buNone/>
              <a:defRPr sz="3150"/>
            </a:lvl8pPr>
            <a:lvl9pPr marL="5759988" indent="0">
              <a:buNone/>
              <a:defRPr sz="3150"/>
            </a:lvl9pPr>
          </a:lstStyle>
          <a:p>
            <a:r>
              <a:rPr lang="en-US"/>
              <a:t>Click icon to add picture</a:t>
            </a:r>
            <a:endParaRPr lang="en-US" dirty="0"/>
          </a:p>
        </p:txBody>
      </p:sp>
      <p:sp>
        <p:nvSpPr>
          <p:cNvPr id="4" name="Text Placeholder 3"/>
          <p:cNvSpPr>
            <a:spLocks noGrp="1"/>
          </p:cNvSpPr>
          <p:nvPr>
            <p:ph type="body" sz="half" idx="2"/>
          </p:nvPr>
        </p:nvSpPr>
        <p:spPr>
          <a:xfrm>
            <a:off x="991890" y="6479857"/>
            <a:ext cx="4644444" cy="12004738"/>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Click to edit Master text styles</a:t>
            </a:r>
          </a:p>
        </p:txBody>
      </p:sp>
      <p:sp>
        <p:nvSpPr>
          <p:cNvPr id="5" name="Date Placeholder 4"/>
          <p:cNvSpPr>
            <a:spLocks noGrp="1"/>
          </p:cNvSpPr>
          <p:nvPr>
            <p:ph type="dt" sz="half" idx="10"/>
          </p:nvPr>
        </p:nvSpPr>
        <p:spPr/>
        <p:txBody>
          <a:bodyPr/>
          <a:lstStyle/>
          <a:p>
            <a:fld id="{207B913F-0688-4914-800E-B1849F481F4D}"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4394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1149979"/>
            <a:ext cx="12420184" cy="417491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90015" y="5749874"/>
            <a:ext cx="12420184" cy="13704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015" y="20019564"/>
            <a:ext cx="3240048" cy="1149975"/>
          </a:xfrm>
          <a:prstGeom prst="rect">
            <a:avLst/>
          </a:prstGeom>
        </p:spPr>
        <p:txBody>
          <a:bodyPr vert="horz" lIns="91440" tIns="45720" rIns="91440" bIns="45720" rtlCol="0" anchor="ctr"/>
          <a:lstStyle>
            <a:lvl1pPr algn="l">
              <a:defRPr sz="1890">
                <a:solidFill>
                  <a:schemeClr val="tx1">
                    <a:tint val="75000"/>
                  </a:schemeClr>
                </a:solidFill>
              </a:defRPr>
            </a:lvl1pPr>
          </a:lstStyle>
          <a:p>
            <a:fld id="{207B913F-0688-4914-800E-B1849F481F4D}" type="datetimeFigureOut">
              <a:rPr lang="en-GB" smtClean="0"/>
              <a:t>10/04/2024</a:t>
            </a:fld>
            <a:endParaRPr lang="en-GB"/>
          </a:p>
        </p:txBody>
      </p:sp>
      <p:sp>
        <p:nvSpPr>
          <p:cNvPr id="5" name="Footer Placeholder 4"/>
          <p:cNvSpPr>
            <a:spLocks noGrp="1"/>
          </p:cNvSpPr>
          <p:nvPr>
            <p:ph type="ftr" sz="quarter" idx="3"/>
          </p:nvPr>
        </p:nvSpPr>
        <p:spPr>
          <a:xfrm>
            <a:off x="4770071" y="20019564"/>
            <a:ext cx="4860072" cy="1149975"/>
          </a:xfrm>
          <a:prstGeom prst="rect">
            <a:avLst/>
          </a:prstGeom>
        </p:spPr>
        <p:txBody>
          <a:bodyPr vert="horz" lIns="91440" tIns="45720" rIns="91440" bIns="45720" rtlCol="0" anchor="ctr"/>
          <a:lstStyle>
            <a:lvl1pPr algn="ctr">
              <a:defRPr sz="189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170150" y="20019564"/>
            <a:ext cx="3240048" cy="1149975"/>
          </a:xfrm>
          <a:prstGeom prst="rect">
            <a:avLst/>
          </a:prstGeom>
        </p:spPr>
        <p:txBody>
          <a:bodyPr vert="horz" lIns="91440" tIns="45720" rIns="91440" bIns="45720" rtlCol="0" anchor="ctr"/>
          <a:lstStyle>
            <a:lvl1pPr algn="r">
              <a:defRPr sz="1890">
                <a:solidFill>
                  <a:schemeClr val="tx1">
                    <a:tint val="75000"/>
                  </a:schemeClr>
                </a:solidFill>
              </a:defRPr>
            </a:lvl1pPr>
          </a:lstStyle>
          <a:p>
            <a:fld id="{6AF8F14A-B245-4210-B7B8-D69353BBC423}" type="slidenum">
              <a:rPr lang="en-GB" smtClean="0"/>
              <a:t>‹#›</a:t>
            </a:fld>
            <a:endParaRPr lang="en-GB"/>
          </a:p>
        </p:txBody>
      </p:sp>
    </p:spTree>
    <p:extLst>
      <p:ext uri="{BB962C8B-B14F-4D97-AF65-F5344CB8AC3E}">
        <p14:creationId xmlns:p14="http://schemas.microsoft.com/office/powerpoint/2010/main" val="727910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p:titleStyle>
    <p:bodyStyle>
      <a:lvl1pPr marL="359999" indent="-359999" algn="l" defTabSz="1439997" rtl="0" eaLnBrk="1" latinLnBrk="0" hangingPunct="1">
        <a:lnSpc>
          <a:spcPct val="90000"/>
        </a:lnSpc>
        <a:spcBef>
          <a:spcPts val="1575"/>
        </a:spcBef>
        <a:buFont typeface="Arial" panose="020B0604020202020204" pitchFamily="34" charset="0"/>
        <a:buChar char="•"/>
        <a:defRPr sz="4409" kern="1200">
          <a:solidFill>
            <a:schemeClr val="tx1"/>
          </a:solidFill>
          <a:latin typeface="+mn-lt"/>
          <a:ea typeface="+mn-ea"/>
          <a:cs typeface="+mn-cs"/>
        </a:defRPr>
      </a:lvl1pPr>
      <a:lvl2pPr marL="1079998" indent="-359999" algn="l" defTabSz="1439997" rtl="0" eaLnBrk="1" latinLnBrk="0" hangingPunct="1">
        <a:lnSpc>
          <a:spcPct val="90000"/>
        </a:lnSpc>
        <a:spcBef>
          <a:spcPts val="787"/>
        </a:spcBef>
        <a:buFont typeface="Arial" panose="020B0604020202020204" pitchFamily="34" charset="0"/>
        <a:buChar char="•"/>
        <a:defRPr sz="3780" kern="1200">
          <a:solidFill>
            <a:schemeClr val="tx1"/>
          </a:solidFill>
          <a:latin typeface="+mn-lt"/>
          <a:ea typeface="+mn-ea"/>
          <a:cs typeface="+mn-cs"/>
        </a:defRPr>
      </a:lvl2pPr>
      <a:lvl3pPr marL="1799996" indent="-359999" algn="l" defTabSz="1439997" rtl="0" eaLnBrk="1" latinLnBrk="0" hangingPunct="1">
        <a:lnSpc>
          <a:spcPct val="90000"/>
        </a:lnSpc>
        <a:spcBef>
          <a:spcPts val="787"/>
        </a:spcBef>
        <a:buFont typeface="Arial" panose="020B0604020202020204" pitchFamily="34" charset="0"/>
        <a:buChar char="•"/>
        <a:defRPr sz="3150" kern="1200">
          <a:solidFill>
            <a:schemeClr val="tx1"/>
          </a:solidFill>
          <a:latin typeface="+mn-lt"/>
          <a:ea typeface="+mn-ea"/>
          <a:cs typeface="+mn-cs"/>
        </a:defRPr>
      </a:lvl3pPr>
      <a:lvl4pPr marL="2519995"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4pPr>
      <a:lvl5pPr marL="3239994"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5pPr>
      <a:lvl6pPr marL="3959992"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6pPr>
      <a:lvl7pPr marL="4679991"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7pPr>
      <a:lvl8pPr marL="5399989"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8pPr>
      <a:lvl9pPr marL="6119988"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9pPr>
    </p:bodyStyle>
    <p:otherStyle>
      <a:defPPr>
        <a:defRPr lang="en-US"/>
      </a:defPPr>
      <a:lvl1pPr marL="0" algn="l" defTabSz="1439997" rtl="0" eaLnBrk="1" latinLnBrk="0" hangingPunct="1">
        <a:defRPr sz="2835" kern="1200">
          <a:solidFill>
            <a:schemeClr val="tx1"/>
          </a:solidFill>
          <a:latin typeface="+mn-lt"/>
          <a:ea typeface="+mn-ea"/>
          <a:cs typeface="+mn-cs"/>
        </a:defRPr>
      </a:lvl1pPr>
      <a:lvl2pPr marL="719999" algn="l" defTabSz="1439997" rtl="0" eaLnBrk="1" latinLnBrk="0" hangingPunct="1">
        <a:defRPr sz="2835" kern="1200">
          <a:solidFill>
            <a:schemeClr val="tx1"/>
          </a:solidFill>
          <a:latin typeface="+mn-lt"/>
          <a:ea typeface="+mn-ea"/>
          <a:cs typeface="+mn-cs"/>
        </a:defRPr>
      </a:lvl2pPr>
      <a:lvl3pPr marL="1439997" algn="l" defTabSz="1439997" rtl="0" eaLnBrk="1" latinLnBrk="0" hangingPunct="1">
        <a:defRPr sz="2835" kern="1200">
          <a:solidFill>
            <a:schemeClr val="tx1"/>
          </a:solidFill>
          <a:latin typeface="+mn-lt"/>
          <a:ea typeface="+mn-ea"/>
          <a:cs typeface="+mn-cs"/>
        </a:defRPr>
      </a:lvl3pPr>
      <a:lvl4pPr marL="2159996" algn="l" defTabSz="1439997" rtl="0" eaLnBrk="1" latinLnBrk="0" hangingPunct="1">
        <a:defRPr sz="2835" kern="1200">
          <a:solidFill>
            <a:schemeClr val="tx1"/>
          </a:solidFill>
          <a:latin typeface="+mn-lt"/>
          <a:ea typeface="+mn-ea"/>
          <a:cs typeface="+mn-cs"/>
        </a:defRPr>
      </a:lvl4pPr>
      <a:lvl5pPr marL="2879994" algn="l" defTabSz="1439997" rtl="0" eaLnBrk="1" latinLnBrk="0" hangingPunct="1">
        <a:defRPr sz="2835" kern="1200">
          <a:solidFill>
            <a:schemeClr val="tx1"/>
          </a:solidFill>
          <a:latin typeface="+mn-lt"/>
          <a:ea typeface="+mn-ea"/>
          <a:cs typeface="+mn-cs"/>
        </a:defRPr>
      </a:lvl5pPr>
      <a:lvl6pPr marL="3599993" algn="l" defTabSz="1439997" rtl="0" eaLnBrk="1" latinLnBrk="0" hangingPunct="1">
        <a:defRPr sz="2835" kern="1200">
          <a:solidFill>
            <a:schemeClr val="tx1"/>
          </a:solidFill>
          <a:latin typeface="+mn-lt"/>
          <a:ea typeface="+mn-ea"/>
          <a:cs typeface="+mn-cs"/>
        </a:defRPr>
      </a:lvl6pPr>
      <a:lvl7pPr marL="4319991" algn="l" defTabSz="1439997" rtl="0" eaLnBrk="1" latinLnBrk="0" hangingPunct="1">
        <a:defRPr sz="2835" kern="1200">
          <a:solidFill>
            <a:schemeClr val="tx1"/>
          </a:solidFill>
          <a:latin typeface="+mn-lt"/>
          <a:ea typeface="+mn-ea"/>
          <a:cs typeface="+mn-cs"/>
        </a:defRPr>
      </a:lvl7pPr>
      <a:lvl8pPr marL="5039990" algn="l" defTabSz="1439997" rtl="0" eaLnBrk="1" latinLnBrk="0" hangingPunct="1">
        <a:defRPr sz="2835" kern="1200">
          <a:solidFill>
            <a:schemeClr val="tx1"/>
          </a:solidFill>
          <a:latin typeface="+mn-lt"/>
          <a:ea typeface="+mn-ea"/>
          <a:cs typeface="+mn-cs"/>
        </a:defRPr>
      </a:lvl8pPr>
      <a:lvl9pPr marL="5759988" algn="l" defTabSz="1439997" rtl="0" eaLnBrk="1" latinLnBrk="0" hangingPunct="1">
        <a:defRPr sz="2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619" name="Block Arc 618">
            <a:extLst>
              <a:ext uri="{FF2B5EF4-FFF2-40B4-BE49-F238E27FC236}">
                <a16:creationId xmlns:a16="http://schemas.microsoft.com/office/drawing/2014/main" id="{83DD271D-0566-CE46-4FEA-2B1FA14CEC61}"/>
              </a:ext>
            </a:extLst>
          </p:cNvPr>
          <p:cNvSpPr/>
          <p:nvPr/>
        </p:nvSpPr>
        <p:spPr>
          <a:xfrm rot="5400000" flipH="1">
            <a:off x="11140249" y="2301043"/>
            <a:ext cx="2214039" cy="3243420"/>
          </a:xfrm>
          <a:prstGeom prst="blockArc">
            <a:avLst>
              <a:gd name="adj1" fmla="val 10744641"/>
              <a:gd name="adj2" fmla="val 15852"/>
              <a:gd name="adj3" fmla="val 33804"/>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grpSp>
        <p:nvGrpSpPr>
          <p:cNvPr id="58" name="Group 57">
            <a:extLst>
              <a:ext uri="{FF2B5EF4-FFF2-40B4-BE49-F238E27FC236}">
                <a16:creationId xmlns:a16="http://schemas.microsoft.com/office/drawing/2014/main" id="{DA1B694F-97EF-EEBB-0F29-1ABF5FB94E21}"/>
              </a:ext>
            </a:extLst>
          </p:cNvPr>
          <p:cNvGrpSpPr/>
          <p:nvPr/>
        </p:nvGrpSpPr>
        <p:grpSpPr>
          <a:xfrm>
            <a:off x="0" y="2"/>
            <a:ext cx="14077949" cy="22653170"/>
            <a:chOff x="164343" y="-3641444"/>
            <a:chExt cx="13756619" cy="25164131"/>
          </a:xfrm>
          <a:solidFill>
            <a:srgbClr val="003399"/>
          </a:solidFill>
        </p:grpSpPr>
        <p:sp>
          <p:nvSpPr>
            <p:cNvPr id="9" name="Rectangle 8">
              <a:extLst>
                <a:ext uri="{FF2B5EF4-FFF2-40B4-BE49-F238E27FC236}">
                  <a16:creationId xmlns:a16="http://schemas.microsoft.com/office/drawing/2014/main" id="{B558D110-862C-B9B4-7C1E-5EACB902EB13}"/>
                </a:ext>
              </a:extLst>
            </p:cNvPr>
            <p:cNvSpPr/>
            <p:nvPr/>
          </p:nvSpPr>
          <p:spPr>
            <a:xfrm flipH="1">
              <a:off x="2260966" y="17922687"/>
              <a:ext cx="9841706" cy="794580"/>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35" name="Group 34">
              <a:extLst>
                <a:ext uri="{FF2B5EF4-FFF2-40B4-BE49-F238E27FC236}">
                  <a16:creationId xmlns:a16="http://schemas.microsoft.com/office/drawing/2014/main" id="{CC394F89-47B2-475C-02F7-4155460E8B94}"/>
                </a:ext>
              </a:extLst>
            </p:cNvPr>
            <p:cNvGrpSpPr/>
            <p:nvPr/>
          </p:nvGrpSpPr>
          <p:grpSpPr>
            <a:xfrm flipH="1">
              <a:off x="2297541" y="15117268"/>
              <a:ext cx="11623421" cy="3600001"/>
              <a:chOff x="1400398" y="16812618"/>
              <a:chExt cx="11623421" cy="4094095"/>
            </a:xfrm>
            <a:grpFill/>
          </p:grpSpPr>
          <p:sp>
            <p:nvSpPr>
              <p:cNvPr id="36" name="Block Arc 35">
                <a:extLst>
                  <a:ext uri="{FF2B5EF4-FFF2-40B4-BE49-F238E27FC236}">
                    <a16:creationId xmlns:a16="http://schemas.microsoft.com/office/drawing/2014/main" id="{99547270-CFA5-2DE8-2255-016D89970F5E}"/>
                  </a:ext>
                </a:extLst>
              </p:cNvPr>
              <p:cNvSpPr/>
              <p:nvPr/>
            </p:nvSpPr>
            <p:spPr>
              <a:xfrm rot="16200000">
                <a:off x="1153351" y="17059666"/>
                <a:ext cx="4094094" cy="3600000"/>
              </a:xfrm>
              <a:prstGeom prst="blockArc">
                <a:avLst>
                  <a:gd name="adj1" fmla="val 10744641"/>
                  <a:gd name="adj2" fmla="val 9203"/>
                  <a:gd name="adj3" fmla="val 22102"/>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7" name="Rectangle 36">
                <a:extLst>
                  <a:ext uri="{FF2B5EF4-FFF2-40B4-BE49-F238E27FC236}">
                    <a16:creationId xmlns:a16="http://schemas.microsoft.com/office/drawing/2014/main" id="{ABF85B87-06C8-92AF-F508-C528F297707C}"/>
                  </a:ext>
                </a:extLst>
              </p:cNvPr>
              <p:cNvSpPr/>
              <p:nvPr/>
            </p:nvSpPr>
            <p:spPr>
              <a:xfrm flipH="1">
                <a:off x="3182113" y="16812618"/>
                <a:ext cx="9841706" cy="903635"/>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4" name="Group 53">
              <a:extLst>
                <a:ext uri="{FF2B5EF4-FFF2-40B4-BE49-F238E27FC236}">
                  <a16:creationId xmlns:a16="http://schemas.microsoft.com/office/drawing/2014/main" id="{3F78DAFD-741A-BBB6-6CAD-7A0964FBDC61}"/>
                </a:ext>
              </a:extLst>
            </p:cNvPr>
            <p:cNvGrpSpPr/>
            <p:nvPr/>
          </p:nvGrpSpPr>
          <p:grpSpPr>
            <a:xfrm>
              <a:off x="473671" y="17922687"/>
              <a:ext cx="3605580" cy="3600000"/>
              <a:chOff x="473671" y="17922687"/>
              <a:chExt cx="3605580" cy="3600000"/>
            </a:xfrm>
            <a:grpFill/>
          </p:grpSpPr>
          <p:sp>
            <p:nvSpPr>
              <p:cNvPr id="4" name="Block Arc 3">
                <a:extLst>
                  <a:ext uri="{FF2B5EF4-FFF2-40B4-BE49-F238E27FC236}">
                    <a16:creationId xmlns:a16="http://schemas.microsoft.com/office/drawing/2014/main" id="{BE55D210-5F99-6775-6663-0051075B5AED}"/>
                  </a:ext>
                </a:extLst>
              </p:cNvPr>
              <p:cNvSpPr/>
              <p:nvPr/>
            </p:nvSpPr>
            <p:spPr>
              <a:xfrm rot="16200000">
                <a:off x="479251" y="17922687"/>
                <a:ext cx="3600000" cy="3600000"/>
              </a:xfrm>
              <a:prstGeom prst="blockArc">
                <a:avLst>
                  <a:gd name="adj1" fmla="val 16149887"/>
                  <a:gd name="adj2" fmla="val 9203"/>
                  <a:gd name="adj3" fmla="val 22102"/>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8" name="Rectangle 37">
                <a:extLst>
                  <a:ext uri="{FF2B5EF4-FFF2-40B4-BE49-F238E27FC236}">
                    <a16:creationId xmlns:a16="http://schemas.microsoft.com/office/drawing/2014/main" id="{FDCA2D39-7CF6-6561-E278-568097A0013D}"/>
                  </a:ext>
                </a:extLst>
              </p:cNvPr>
              <p:cNvSpPr/>
              <p:nvPr/>
            </p:nvSpPr>
            <p:spPr>
              <a:xfrm rot="5400000" flipH="1">
                <a:off x="480558" y="19722097"/>
                <a:ext cx="693310" cy="707084"/>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39" name="Group 38">
              <a:extLst>
                <a:ext uri="{FF2B5EF4-FFF2-40B4-BE49-F238E27FC236}">
                  <a16:creationId xmlns:a16="http://schemas.microsoft.com/office/drawing/2014/main" id="{3DC72658-6FB1-93B0-86B5-820ACB2A6DB5}"/>
                </a:ext>
              </a:extLst>
            </p:cNvPr>
            <p:cNvGrpSpPr/>
            <p:nvPr/>
          </p:nvGrpSpPr>
          <p:grpSpPr>
            <a:xfrm>
              <a:off x="497539" y="12311848"/>
              <a:ext cx="11623421" cy="3600001"/>
              <a:chOff x="1400398" y="16812618"/>
              <a:chExt cx="11623421" cy="4094095"/>
            </a:xfrm>
            <a:grpFill/>
          </p:grpSpPr>
          <p:sp>
            <p:nvSpPr>
              <p:cNvPr id="40" name="Block Arc 39">
                <a:extLst>
                  <a:ext uri="{FF2B5EF4-FFF2-40B4-BE49-F238E27FC236}">
                    <a16:creationId xmlns:a16="http://schemas.microsoft.com/office/drawing/2014/main" id="{CB7B2212-5C00-47E6-3DE1-F07A74BF5C98}"/>
                  </a:ext>
                </a:extLst>
              </p:cNvPr>
              <p:cNvSpPr/>
              <p:nvPr/>
            </p:nvSpPr>
            <p:spPr>
              <a:xfrm rot="16200000">
                <a:off x="1153351" y="17059666"/>
                <a:ext cx="4094094" cy="3600000"/>
              </a:xfrm>
              <a:prstGeom prst="blockArc">
                <a:avLst>
                  <a:gd name="adj1" fmla="val 10744641"/>
                  <a:gd name="adj2" fmla="val 9203"/>
                  <a:gd name="adj3" fmla="val 22102"/>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1" name="Rectangle 40">
                <a:extLst>
                  <a:ext uri="{FF2B5EF4-FFF2-40B4-BE49-F238E27FC236}">
                    <a16:creationId xmlns:a16="http://schemas.microsoft.com/office/drawing/2014/main" id="{5FB7DD02-0B2F-68DC-C4E1-CC42EEEBC694}"/>
                  </a:ext>
                </a:extLst>
              </p:cNvPr>
              <p:cNvSpPr/>
              <p:nvPr/>
            </p:nvSpPr>
            <p:spPr>
              <a:xfrm flipH="1">
                <a:off x="3182113" y="16812618"/>
                <a:ext cx="9841706" cy="903635"/>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2" name="Group 41">
              <a:extLst>
                <a:ext uri="{FF2B5EF4-FFF2-40B4-BE49-F238E27FC236}">
                  <a16:creationId xmlns:a16="http://schemas.microsoft.com/office/drawing/2014/main" id="{C159A588-51E9-CB50-B81C-2017C19689DE}"/>
                </a:ext>
              </a:extLst>
            </p:cNvPr>
            <p:cNvGrpSpPr/>
            <p:nvPr/>
          </p:nvGrpSpPr>
          <p:grpSpPr>
            <a:xfrm flipH="1">
              <a:off x="2297541" y="9506422"/>
              <a:ext cx="11623421" cy="3599999"/>
              <a:chOff x="1400398" y="16812618"/>
              <a:chExt cx="11623421" cy="4094094"/>
            </a:xfrm>
            <a:grpFill/>
          </p:grpSpPr>
          <p:sp>
            <p:nvSpPr>
              <p:cNvPr id="43" name="Block Arc 42">
                <a:extLst>
                  <a:ext uri="{FF2B5EF4-FFF2-40B4-BE49-F238E27FC236}">
                    <a16:creationId xmlns:a16="http://schemas.microsoft.com/office/drawing/2014/main" id="{8744BF24-83F7-638F-D190-2F3030DF6D8C}"/>
                  </a:ext>
                </a:extLst>
              </p:cNvPr>
              <p:cNvSpPr/>
              <p:nvPr/>
            </p:nvSpPr>
            <p:spPr>
              <a:xfrm rot="16200000">
                <a:off x="1153351" y="17059665"/>
                <a:ext cx="4094094" cy="3600000"/>
              </a:xfrm>
              <a:prstGeom prst="blockArc">
                <a:avLst>
                  <a:gd name="adj1" fmla="val 10744641"/>
                  <a:gd name="adj2" fmla="val 9203"/>
                  <a:gd name="adj3" fmla="val 22102"/>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44" name="Rectangle 43">
                <a:extLst>
                  <a:ext uri="{FF2B5EF4-FFF2-40B4-BE49-F238E27FC236}">
                    <a16:creationId xmlns:a16="http://schemas.microsoft.com/office/drawing/2014/main" id="{95E9EBF9-72E9-8096-247D-C36DCDDFF8EB}"/>
                  </a:ext>
                </a:extLst>
              </p:cNvPr>
              <p:cNvSpPr/>
              <p:nvPr/>
            </p:nvSpPr>
            <p:spPr>
              <a:xfrm flipH="1">
                <a:off x="3182113" y="16812618"/>
                <a:ext cx="9841706" cy="903635"/>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45" name="Group 44">
              <a:extLst>
                <a:ext uri="{FF2B5EF4-FFF2-40B4-BE49-F238E27FC236}">
                  <a16:creationId xmlns:a16="http://schemas.microsoft.com/office/drawing/2014/main" id="{220C1415-A354-3C6B-D85B-058B05A78602}"/>
                </a:ext>
              </a:extLst>
            </p:cNvPr>
            <p:cNvGrpSpPr/>
            <p:nvPr/>
          </p:nvGrpSpPr>
          <p:grpSpPr>
            <a:xfrm>
              <a:off x="497539" y="6701007"/>
              <a:ext cx="11623421" cy="3600000"/>
              <a:chOff x="1400398" y="16812618"/>
              <a:chExt cx="11623421" cy="4094094"/>
            </a:xfrm>
            <a:grpFill/>
          </p:grpSpPr>
          <p:sp>
            <p:nvSpPr>
              <p:cNvPr id="46" name="Block Arc 45">
                <a:extLst>
                  <a:ext uri="{FF2B5EF4-FFF2-40B4-BE49-F238E27FC236}">
                    <a16:creationId xmlns:a16="http://schemas.microsoft.com/office/drawing/2014/main" id="{BCA314DA-A092-DFA8-7EFB-2B6AD5E65F30}"/>
                  </a:ext>
                </a:extLst>
              </p:cNvPr>
              <p:cNvSpPr/>
              <p:nvPr/>
            </p:nvSpPr>
            <p:spPr>
              <a:xfrm rot="16200000">
                <a:off x="1153351" y="17059665"/>
                <a:ext cx="4094094" cy="3600000"/>
              </a:xfrm>
              <a:prstGeom prst="blockArc">
                <a:avLst>
                  <a:gd name="adj1" fmla="val 10744641"/>
                  <a:gd name="adj2" fmla="val 9203"/>
                  <a:gd name="adj3" fmla="val 22102"/>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7" name="Rectangle 46">
                <a:extLst>
                  <a:ext uri="{FF2B5EF4-FFF2-40B4-BE49-F238E27FC236}">
                    <a16:creationId xmlns:a16="http://schemas.microsoft.com/office/drawing/2014/main" id="{221E9A29-B915-69A5-7530-79EDF4892BC6}"/>
                  </a:ext>
                </a:extLst>
              </p:cNvPr>
              <p:cNvSpPr/>
              <p:nvPr/>
            </p:nvSpPr>
            <p:spPr>
              <a:xfrm flipH="1">
                <a:off x="3182113" y="16812618"/>
                <a:ext cx="9841706" cy="903635"/>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8" name="Group 47">
              <a:extLst>
                <a:ext uri="{FF2B5EF4-FFF2-40B4-BE49-F238E27FC236}">
                  <a16:creationId xmlns:a16="http://schemas.microsoft.com/office/drawing/2014/main" id="{7270CF1D-C37C-7A64-4C94-9BAA2C5711DF}"/>
                </a:ext>
              </a:extLst>
            </p:cNvPr>
            <p:cNvGrpSpPr/>
            <p:nvPr/>
          </p:nvGrpSpPr>
          <p:grpSpPr>
            <a:xfrm flipH="1">
              <a:off x="2297541" y="3895586"/>
              <a:ext cx="11623421" cy="3600000"/>
              <a:chOff x="1400398" y="16812618"/>
              <a:chExt cx="11623421" cy="4094094"/>
            </a:xfrm>
            <a:grpFill/>
          </p:grpSpPr>
          <p:sp>
            <p:nvSpPr>
              <p:cNvPr id="49" name="Block Arc 48">
                <a:extLst>
                  <a:ext uri="{FF2B5EF4-FFF2-40B4-BE49-F238E27FC236}">
                    <a16:creationId xmlns:a16="http://schemas.microsoft.com/office/drawing/2014/main" id="{83DD271D-0566-CE46-4FEA-2B1FA14CEC61}"/>
                  </a:ext>
                </a:extLst>
              </p:cNvPr>
              <p:cNvSpPr/>
              <p:nvPr/>
            </p:nvSpPr>
            <p:spPr>
              <a:xfrm rot="16200000">
                <a:off x="1153351" y="17059665"/>
                <a:ext cx="4094094" cy="3600000"/>
              </a:xfrm>
              <a:prstGeom prst="blockArc">
                <a:avLst>
                  <a:gd name="adj1" fmla="val 10744641"/>
                  <a:gd name="adj2" fmla="val 9203"/>
                  <a:gd name="adj3" fmla="val 22102"/>
                </a:avLst>
              </a:prstGeom>
              <a:solidFill>
                <a:srgbClr val="003399"/>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0" name="Rectangle 49">
                <a:extLst>
                  <a:ext uri="{FF2B5EF4-FFF2-40B4-BE49-F238E27FC236}">
                    <a16:creationId xmlns:a16="http://schemas.microsoft.com/office/drawing/2014/main" id="{CF3C4BBE-3D82-571A-4B9A-8D87C5B99504}"/>
                  </a:ext>
                </a:extLst>
              </p:cNvPr>
              <p:cNvSpPr/>
              <p:nvPr/>
            </p:nvSpPr>
            <p:spPr>
              <a:xfrm flipH="1">
                <a:off x="3182113" y="16812618"/>
                <a:ext cx="9841706" cy="903635"/>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1" name="Group 50">
              <a:extLst>
                <a:ext uri="{FF2B5EF4-FFF2-40B4-BE49-F238E27FC236}">
                  <a16:creationId xmlns:a16="http://schemas.microsoft.com/office/drawing/2014/main" id="{6ADBD58C-DD7C-CCCF-8188-829FAEE7D566}"/>
                </a:ext>
              </a:extLst>
            </p:cNvPr>
            <p:cNvGrpSpPr/>
            <p:nvPr/>
          </p:nvGrpSpPr>
          <p:grpSpPr>
            <a:xfrm>
              <a:off x="497539" y="1090166"/>
              <a:ext cx="11623421" cy="3600000"/>
              <a:chOff x="1400398" y="16812618"/>
              <a:chExt cx="11623421" cy="4094094"/>
            </a:xfrm>
            <a:grpFill/>
          </p:grpSpPr>
          <p:sp>
            <p:nvSpPr>
              <p:cNvPr id="52" name="Block Arc 51">
                <a:extLst>
                  <a:ext uri="{FF2B5EF4-FFF2-40B4-BE49-F238E27FC236}">
                    <a16:creationId xmlns:a16="http://schemas.microsoft.com/office/drawing/2014/main" id="{73D8F4E9-FE3A-AEDC-679E-CDCC05D8C29A}"/>
                  </a:ext>
                </a:extLst>
              </p:cNvPr>
              <p:cNvSpPr/>
              <p:nvPr/>
            </p:nvSpPr>
            <p:spPr>
              <a:xfrm rot="16200000">
                <a:off x="1153351" y="17059665"/>
                <a:ext cx="4094094" cy="3600000"/>
              </a:xfrm>
              <a:prstGeom prst="blockArc">
                <a:avLst>
                  <a:gd name="adj1" fmla="val 10744641"/>
                  <a:gd name="adj2" fmla="val 9203"/>
                  <a:gd name="adj3" fmla="val 22102"/>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3" name="Rectangle 52">
                <a:extLst>
                  <a:ext uri="{FF2B5EF4-FFF2-40B4-BE49-F238E27FC236}">
                    <a16:creationId xmlns:a16="http://schemas.microsoft.com/office/drawing/2014/main" id="{A6A42341-30DF-B38A-F2C4-58657E4071F8}"/>
                  </a:ext>
                </a:extLst>
              </p:cNvPr>
              <p:cNvSpPr/>
              <p:nvPr/>
            </p:nvSpPr>
            <p:spPr>
              <a:xfrm flipH="1">
                <a:off x="3182113" y="16841871"/>
                <a:ext cx="9841706" cy="874380"/>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55" name="Group 54">
              <a:extLst>
                <a:ext uri="{FF2B5EF4-FFF2-40B4-BE49-F238E27FC236}">
                  <a16:creationId xmlns:a16="http://schemas.microsoft.com/office/drawing/2014/main" id="{8DE7B0B6-F39B-F986-B615-16E2C27BABBB}"/>
                </a:ext>
              </a:extLst>
            </p:cNvPr>
            <p:cNvGrpSpPr/>
            <p:nvPr/>
          </p:nvGrpSpPr>
          <p:grpSpPr>
            <a:xfrm rot="10800000">
              <a:off x="164343" y="-3641444"/>
              <a:ext cx="2184308" cy="3944132"/>
              <a:chOff x="12033272" y="19504744"/>
              <a:chExt cx="2184308" cy="3944132"/>
            </a:xfrm>
            <a:grpFill/>
          </p:grpSpPr>
          <p:sp>
            <p:nvSpPr>
              <p:cNvPr id="56" name="Block Arc 55">
                <a:extLst>
                  <a:ext uri="{FF2B5EF4-FFF2-40B4-BE49-F238E27FC236}">
                    <a16:creationId xmlns:a16="http://schemas.microsoft.com/office/drawing/2014/main" id="{EEC48CCB-8DE6-7090-2B23-9DE47BD821EB}"/>
                  </a:ext>
                </a:extLst>
              </p:cNvPr>
              <p:cNvSpPr/>
              <p:nvPr/>
            </p:nvSpPr>
            <p:spPr>
              <a:xfrm>
                <a:off x="12033272" y="19504744"/>
                <a:ext cx="2182925" cy="2653118"/>
              </a:xfrm>
              <a:prstGeom prst="blockArc">
                <a:avLst>
                  <a:gd name="adj1" fmla="val 16149887"/>
                  <a:gd name="adj2" fmla="val 3308"/>
                  <a:gd name="adj3" fmla="val 32696"/>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7" name="Rectangle 56">
                <a:extLst>
                  <a:ext uri="{FF2B5EF4-FFF2-40B4-BE49-F238E27FC236}">
                    <a16:creationId xmlns:a16="http://schemas.microsoft.com/office/drawing/2014/main" id="{7070DAC0-964B-E59A-9D49-A2D65DB1D199}"/>
                  </a:ext>
                </a:extLst>
              </p:cNvPr>
              <p:cNvSpPr/>
              <p:nvPr/>
            </p:nvSpPr>
            <p:spPr>
              <a:xfrm rot="5400000" flipH="1">
                <a:off x="12545819" y="21777115"/>
                <a:ext cx="2635822" cy="707700"/>
              </a:xfrm>
              <a:prstGeom prst="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grpSp>
        <p:nvGrpSpPr>
          <p:cNvPr id="103" name="Group 102">
            <a:extLst>
              <a:ext uri="{FF2B5EF4-FFF2-40B4-BE49-F238E27FC236}">
                <a16:creationId xmlns:a16="http://schemas.microsoft.com/office/drawing/2014/main" id="{EEBB644A-2CD1-AC81-A5D9-91C23163D0CD}"/>
              </a:ext>
            </a:extLst>
          </p:cNvPr>
          <p:cNvGrpSpPr/>
          <p:nvPr/>
        </p:nvGrpSpPr>
        <p:grpSpPr>
          <a:xfrm>
            <a:off x="12287075" y="7582398"/>
            <a:ext cx="1941055" cy="1941055"/>
            <a:chOff x="11168313" y="5375460"/>
            <a:chExt cx="2887171" cy="2887171"/>
          </a:xfrm>
        </p:grpSpPr>
        <p:sp>
          <p:nvSpPr>
            <p:cNvPr id="84"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85"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7" name="Group 106">
            <a:extLst>
              <a:ext uri="{FF2B5EF4-FFF2-40B4-BE49-F238E27FC236}">
                <a16:creationId xmlns:a16="http://schemas.microsoft.com/office/drawing/2014/main" id="{64178C21-B89A-755A-3882-F1B871CE49CD}"/>
              </a:ext>
            </a:extLst>
          </p:cNvPr>
          <p:cNvGrpSpPr/>
          <p:nvPr/>
        </p:nvGrpSpPr>
        <p:grpSpPr>
          <a:xfrm>
            <a:off x="166517" y="9989769"/>
            <a:ext cx="1941055" cy="1941055"/>
            <a:chOff x="11168313" y="10407733"/>
            <a:chExt cx="2887171" cy="2887171"/>
          </a:xfrm>
        </p:grpSpPr>
        <p:sp>
          <p:nvSpPr>
            <p:cNvPr id="108" name="Star: 5 Points 107">
              <a:extLst>
                <a:ext uri="{FF2B5EF4-FFF2-40B4-BE49-F238E27FC236}">
                  <a16:creationId xmlns:a16="http://schemas.microsoft.com/office/drawing/2014/main" id="{0692F683-9377-A84E-E95B-2558E2A8465F}"/>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9" name="Star: 5 Points 108">
              <a:extLst>
                <a:ext uri="{FF2B5EF4-FFF2-40B4-BE49-F238E27FC236}">
                  <a16:creationId xmlns:a16="http://schemas.microsoft.com/office/drawing/2014/main" id="{F1556AE5-6609-DD6E-9E23-15889DB83E3F}"/>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10" name="Group 109">
            <a:extLst>
              <a:ext uri="{FF2B5EF4-FFF2-40B4-BE49-F238E27FC236}">
                <a16:creationId xmlns:a16="http://schemas.microsoft.com/office/drawing/2014/main" id="{69749D13-0011-A584-FC73-AA1014D057D5}"/>
              </a:ext>
            </a:extLst>
          </p:cNvPr>
          <p:cNvGrpSpPr/>
          <p:nvPr/>
        </p:nvGrpSpPr>
        <p:grpSpPr>
          <a:xfrm>
            <a:off x="166517" y="4970002"/>
            <a:ext cx="1941055" cy="1941055"/>
            <a:chOff x="11168313" y="5375460"/>
            <a:chExt cx="2887171" cy="2887171"/>
          </a:xfrm>
        </p:grpSpPr>
        <p:sp>
          <p:nvSpPr>
            <p:cNvPr id="111" name="Star: 5 Points 110">
              <a:extLst>
                <a:ext uri="{FF2B5EF4-FFF2-40B4-BE49-F238E27FC236}">
                  <a16:creationId xmlns:a16="http://schemas.microsoft.com/office/drawing/2014/main" id="{F96422FD-9404-BC0A-FBAA-1E67CFB66A3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2" name="Star: 5 Points 111">
              <a:extLst>
                <a:ext uri="{FF2B5EF4-FFF2-40B4-BE49-F238E27FC236}">
                  <a16:creationId xmlns:a16="http://schemas.microsoft.com/office/drawing/2014/main" id="{D3F67727-D089-1671-D41E-55C03D08571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6" name="Rectangle 115">
            <a:extLst>
              <a:ext uri="{FF2B5EF4-FFF2-40B4-BE49-F238E27FC236}">
                <a16:creationId xmlns:a16="http://schemas.microsoft.com/office/drawing/2014/main" id="{F0B1CCAF-0103-C4C5-5B73-D4E6DC30275B}"/>
              </a:ext>
            </a:extLst>
          </p:cNvPr>
          <p:cNvSpPr/>
          <p:nvPr/>
        </p:nvSpPr>
        <p:spPr>
          <a:xfrm>
            <a:off x="460791" y="572951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Y11</a:t>
            </a:r>
          </a:p>
        </p:txBody>
      </p:sp>
      <p:sp>
        <p:nvSpPr>
          <p:cNvPr id="117" name="Rectangle 116">
            <a:extLst>
              <a:ext uri="{FF2B5EF4-FFF2-40B4-BE49-F238E27FC236}">
                <a16:creationId xmlns:a16="http://schemas.microsoft.com/office/drawing/2014/main" id="{7E532E56-B490-4414-87EC-C71AAD43A146}"/>
              </a:ext>
            </a:extLst>
          </p:cNvPr>
          <p:cNvSpPr/>
          <p:nvPr/>
        </p:nvSpPr>
        <p:spPr>
          <a:xfrm>
            <a:off x="460791" y="1078939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Y9</a:t>
            </a:r>
          </a:p>
        </p:txBody>
      </p:sp>
      <p:sp>
        <p:nvSpPr>
          <p:cNvPr id="119" name="Rectangle 118">
            <a:extLst>
              <a:ext uri="{FF2B5EF4-FFF2-40B4-BE49-F238E27FC236}">
                <a16:creationId xmlns:a16="http://schemas.microsoft.com/office/drawing/2014/main" id="{F7B34BE6-2853-6C62-9751-8EB0C5041D45}"/>
              </a:ext>
            </a:extLst>
          </p:cNvPr>
          <p:cNvSpPr/>
          <p:nvPr/>
        </p:nvSpPr>
        <p:spPr>
          <a:xfrm>
            <a:off x="460791" y="2050909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120" name="Rectangle 119">
            <a:extLst>
              <a:ext uri="{FF2B5EF4-FFF2-40B4-BE49-F238E27FC236}">
                <a16:creationId xmlns:a16="http://schemas.microsoft.com/office/drawing/2014/main" id="{3BED7579-B6A0-D3E0-DAA5-5BA4E7F39477}"/>
              </a:ext>
            </a:extLst>
          </p:cNvPr>
          <p:cNvSpPr/>
          <p:nvPr/>
        </p:nvSpPr>
        <p:spPr>
          <a:xfrm>
            <a:off x="12559359" y="835915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Y10</a:t>
            </a:r>
          </a:p>
        </p:txBody>
      </p:sp>
      <p:sp>
        <p:nvSpPr>
          <p:cNvPr id="121" name="Rectangle 120">
            <a:extLst>
              <a:ext uri="{FF2B5EF4-FFF2-40B4-BE49-F238E27FC236}">
                <a16:creationId xmlns:a16="http://schemas.microsoft.com/office/drawing/2014/main" id="{44DBA9F5-B338-4A19-ADF4-6BAB6441AD5D}"/>
              </a:ext>
            </a:extLst>
          </p:cNvPr>
          <p:cNvSpPr/>
          <p:nvPr/>
        </p:nvSpPr>
        <p:spPr>
          <a:xfrm>
            <a:off x="12559359" y="13378218"/>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122" name="Rectangle 121">
            <a:extLst>
              <a:ext uri="{FF2B5EF4-FFF2-40B4-BE49-F238E27FC236}">
                <a16:creationId xmlns:a16="http://schemas.microsoft.com/office/drawing/2014/main" id="{D52756E5-807C-1719-6158-14FDB20FCC73}"/>
              </a:ext>
            </a:extLst>
          </p:cNvPr>
          <p:cNvSpPr/>
          <p:nvPr/>
        </p:nvSpPr>
        <p:spPr>
          <a:xfrm>
            <a:off x="12660958" y="17797664"/>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226" name="Rectangle 225">
            <a:extLst>
              <a:ext uri="{FF2B5EF4-FFF2-40B4-BE49-F238E27FC236}">
                <a16:creationId xmlns:a16="http://schemas.microsoft.com/office/drawing/2014/main" id="{9CC19AD4-9227-2616-2AF2-FAB815D0B371}"/>
              </a:ext>
            </a:extLst>
          </p:cNvPr>
          <p:cNvSpPr/>
          <p:nvPr/>
        </p:nvSpPr>
        <p:spPr>
          <a:xfrm>
            <a:off x="12635559" y="2711436"/>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238" name="Rectangle 237">
            <a:extLst>
              <a:ext uri="{FF2B5EF4-FFF2-40B4-BE49-F238E27FC236}">
                <a16:creationId xmlns:a16="http://schemas.microsoft.com/office/drawing/2014/main" id="{0836C99D-05AD-8561-92DB-DB37C3EDFF52}"/>
              </a:ext>
            </a:extLst>
          </p:cNvPr>
          <p:cNvSpPr/>
          <p:nvPr/>
        </p:nvSpPr>
        <p:spPr>
          <a:xfrm>
            <a:off x="573391" y="97967"/>
            <a:ext cx="12724982" cy="2115500"/>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Understanding of the World Learning Journey</a:t>
            </a:r>
          </a:p>
          <a:p>
            <a:pPr algn="ctr"/>
            <a:endParaRPr lang="en-GB" sz="4400" b="1" u="sng" dirty="0">
              <a:solidFill>
                <a:srgbClr val="002060"/>
              </a:solidFill>
              <a:latin typeface="Gill Sans MT" panose="020B0502020104020203" pitchFamily="34" charset="0"/>
            </a:endParaRPr>
          </a:p>
          <a:p>
            <a:pPr algn="ctr"/>
            <a:endParaRPr lang="en-GB" sz="4400" b="1" u="sng" dirty="0">
              <a:solidFill>
                <a:srgbClr val="002060"/>
              </a:solidFill>
              <a:latin typeface="Gill Sans MT" panose="020B0502020104020203" pitchFamily="34" charset="0"/>
            </a:endParaRPr>
          </a:p>
        </p:txBody>
      </p:sp>
      <p:pic>
        <p:nvPicPr>
          <p:cNvPr id="5" name="Picture 4">
            <a:extLst>
              <a:ext uri="{FF2B5EF4-FFF2-40B4-BE49-F238E27FC236}">
                <a16:creationId xmlns:a16="http://schemas.microsoft.com/office/drawing/2014/main" id="{6581CD3C-48D5-12B9-5628-F84CBE38BC2E}"/>
              </a:ext>
            </a:extLst>
          </p:cNvPr>
          <p:cNvPicPr>
            <a:picLocks noChangeAspect="1"/>
          </p:cNvPicPr>
          <p:nvPr/>
        </p:nvPicPr>
        <p:blipFill>
          <a:blip r:embed="rId2"/>
          <a:stretch>
            <a:fillRect/>
          </a:stretch>
        </p:blipFill>
        <p:spPr>
          <a:xfrm>
            <a:off x="3667350" y="779913"/>
            <a:ext cx="6327483" cy="1329874"/>
          </a:xfrm>
          <a:prstGeom prst="rect">
            <a:avLst/>
          </a:prstGeom>
        </p:spPr>
      </p:pic>
      <p:sp>
        <p:nvSpPr>
          <p:cNvPr id="125" name="Rectangle 124">
            <a:extLst>
              <a:ext uri="{FF2B5EF4-FFF2-40B4-BE49-F238E27FC236}">
                <a16:creationId xmlns:a16="http://schemas.microsoft.com/office/drawing/2014/main" id="{CAB96D23-F69B-F66A-4CEF-83F4EF15E0F7}"/>
              </a:ext>
            </a:extLst>
          </p:cNvPr>
          <p:cNvSpPr/>
          <p:nvPr/>
        </p:nvSpPr>
        <p:spPr>
          <a:xfrm>
            <a:off x="7150943" y="11964077"/>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Weather &amp; Climate</a:t>
            </a:r>
          </a:p>
        </p:txBody>
      </p:sp>
      <p:sp>
        <p:nvSpPr>
          <p:cNvPr id="128" name="Rectangle 127">
            <a:extLst>
              <a:ext uri="{FF2B5EF4-FFF2-40B4-BE49-F238E27FC236}">
                <a16:creationId xmlns:a16="http://schemas.microsoft.com/office/drawing/2014/main" id="{CAB96D23-F69B-F66A-4CEF-83F4EF15E0F7}"/>
              </a:ext>
            </a:extLst>
          </p:cNvPr>
          <p:cNvSpPr/>
          <p:nvPr/>
        </p:nvSpPr>
        <p:spPr>
          <a:xfrm>
            <a:off x="5322142" y="11978590"/>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Rocks &amp; Weathering</a:t>
            </a:r>
          </a:p>
        </p:txBody>
      </p:sp>
      <p:sp>
        <p:nvSpPr>
          <p:cNvPr id="129" name="Rectangle 128">
            <a:extLst>
              <a:ext uri="{FF2B5EF4-FFF2-40B4-BE49-F238E27FC236}">
                <a16:creationId xmlns:a16="http://schemas.microsoft.com/office/drawing/2014/main" id="{CAB96D23-F69B-F66A-4CEF-83F4EF15E0F7}"/>
              </a:ext>
            </a:extLst>
          </p:cNvPr>
          <p:cNvSpPr/>
          <p:nvPr/>
        </p:nvSpPr>
        <p:spPr>
          <a:xfrm>
            <a:off x="3522370" y="11978591"/>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Population &amp; Urbanisation</a:t>
            </a:r>
          </a:p>
        </p:txBody>
      </p:sp>
      <p:sp>
        <p:nvSpPr>
          <p:cNvPr id="134" name="Rectangle 133">
            <a:extLst>
              <a:ext uri="{FF2B5EF4-FFF2-40B4-BE49-F238E27FC236}">
                <a16:creationId xmlns:a16="http://schemas.microsoft.com/office/drawing/2014/main" id="{CAB96D23-F69B-F66A-4CEF-83F4EF15E0F7}"/>
              </a:ext>
            </a:extLst>
          </p:cNvPr>
          <p:cNvSpPr/>
          <p:nvPr/>
        </p:nvSpPr>
        <p:spPr>
          <a:xfrm>
            <a:off x="1708085" y="11978590"/>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Technology </a:t>
            </a:r>
            <a:endParaRPr lang="en-US" dirty="0"/>
          </a:p>
        </p:txBody>
      </p:sp>
      <p:pic>
        <p:nvPicPr>
          <p:cNvPr id="1026"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258957" y="6464647"/>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35" name="Rectangle 134">
            <a:extLst>
              <a:ext uri="{FF2B5EF4-FFF2-40B4-BE49-F238E27FC236}">
                <a16:creationId xmlns:a16="http://schemas.microsoft.com/office/drawing/2014/main" id="{CAB96D23-F69B-F66A-4CEF-83F4EF15E0F7}"/>
              </a:ext>
            </a:extLst>
          </p:cNvPr>
          <p:cNvSpPr/>
          <p:nvPr/>
        </p:nvSpPr>
        <p:spPr>
          <a:xfrm>
            <a:off x="5431004" y="9373277"/>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Energy</a:t>
            </a:r>
          </a:p>
        </p:txBody>
      </p:sp>
      <p:sp>
        <p:nvSpPr>
          <p:cNvPr id="137" name="Rectangle 136">
            <a:extLst>
              <a:ext uri="{FF2B5EF4-FFF2-40B4-BE49-F238E27FC236}">
                <a16:creationId xmlns:a16="http://schemas.microsoft.com/office/drawing/2014/main" id="{CAB96D23-F69B-F66A-4CEF-83F4EF15E0F7}"/>
              </a:ext>
            </a:extLst>
          </p:cNvPr>
          <p:cNvSpPr/>
          <p:nvPr/>
        </p:nvSpPr>
        <p:spPr>
          <a:xfrm>
            <a:off x="7230772" y="9373276"/>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Resource Management</a:t>
            </a:r>
          </a:p>
        </p:txBody>
      </p:sp>
      <p:sp>
        <p:nvSpPr>
          <p:cNvPr id="138" name="Rectangle 137">
            <a:extLst>
              <a:ext uri="{FF2B5EF4-FFF2-40B4-BE49-F238E27FC236}">
                <a16:creationId xmlns:a16="http://schemas.microsoft.com/office/drawing/2014/main" id="{CAB96D23-F69B-F66A-4CEF-83F4EF15E0F7}"/>
              </a:ext>
            </a:extLst>
          </p:cNvPr>
          <p:cNvSpPr/>
          <p:nvPr/>
        </p:nvSpPr>
        <p:spPr>
          <a:xfrm>
            <a:off x="1265398" y="9373275"/>
            <a:ext cx="2000315" cy="573546"/>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Natural Hazards/Tectonics</a:t>
            </a:r>
          </a:p>
        </p:txBody>
      </p:sp>
      <p:sp>
        <p:nvSpPr>
          <p:cNvPr id="139" name="Rectangle 138">
            <a:extLst>
              <a:ext uri="{FF2B5EF4-FFF2-40B4-BE49-F238E27FC236}">
                <a16:creationId xmlns:a16="http://schemas.microsoft.com/office/drawing/2014/main" id="{CAB96D23-F69B-F66A-4CEF-83F4EF15E0F7}"/>
              </a:ext>
            </a:extLst>
          </p:cNvPr>
          <p:cNvSpPr/>
          <p:nvPr/>
        </p:nvSpPr>
        <p:spPr>
          <a:xfrm>
            <a:off x="9023289" y="9351505"/>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Physical Landscapes</a:t>
            </a:r>
          </a:p>
        </p:txBody>
      </p:sp>
      <p:sp>
        <p:nvSpPr>
          <p:cNvPr id="140" name="Rectangle 139">
            <a:extLst>
              <a:ext uri="{FF2B5EF4-FFF2-40B4-BE49-F238E27FC236}">
                <a16:creationId xmlns:a16="http://schemas.microsoft.com/office/drawing/2014/main" id="{CAB96D23-F69B-F66A-4CEF-83F4EF15E0F7}"/>
              </a:ext>
            </a:extLst>
          </p:cNvPr>
          <p:cNvSpPr/>
          <p:nvPr/>
        </p:nvSpPr>
        <p:spPr>
          <a:xfrm>
            <a:off x="10844832" y="9358764"/>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Costal Erosion</a:t>
            </a:r>
          </a:p>
        </p:txBody>
      </p:sp>
      <p:sp>
        <p:nvSpPr>
          <p:cNvPr id="141" name="Rectangle 140">
            <a:extLst>
              <a:ext uri="{FF2B5EF4-FFF2-40B4-BE49-F238E27FC236}">
                <a16:creationId xmlns:a16="http://schemas.microsoft.com/office/drawing/2014/main" id="{CAB96D23-F69B-F66A-4CEF-83F4EF15E0F7}"/>
              </a:ext>
            </a:extLst>
          </p:cNvPr>
          <p:cNvSpPr/>
          <p:nvPr/>
        </p:nvSpPr>
        <p:spPr>
          <a:xfrm>
            <a:off x="3435288" y="9366249"/>
            <a:ext cx="1818886" cy="558800"/>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Man/Environment</a:t>
            </a:r>
          </a:p>
        </p:txBody>
      </p:sp>
      <p:sp>
        <p:nvSpPr>
          <p:cNvPr id="142" name="Rectangle 141">
            <a:extLst>
              <a:ext uri="{FF2B5EF4-FFF2-40B4-BE49-F238E27FC236}">
                <a16:creationId xmlns:a16="http://schemas.microsoft.com/office/drawing/2014/main" id="{CAB96D23-F69B-F66A-4CEF-83F4EF15E0F7}"/>
              </a:ext>
            </a:extLst>
          </p:cNvPr>
          <p:cNvSpPr/>
          <p:nvPr/>
        </p:nvSpPr>
        <p:spPr>
          <a:xfrm>
            <a:off x="5481804" y="6855048"/>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Climate Change</a:t>
            </a:r>
          </a:p>
        </p:txBody>
      </p:sp>
      <p:sp>
        <p:nvSpPr>
          <p:cNvPr id="143" name="Rectangle 142">
            <a:extLst>
              <a:ext uri="{FF2B5EF4-FFF2-40B4-BE49-F238E27FC236}">
                <a16:creationId xmlns:a16="http://schemas.microsoft.com/office/drawing/2014/main" id="{CAB96D23-F69B-F66A-4CEF-83F4EF15E0F7}"/>
              </a:ext>
            </a:extLst>
          </p:cNvPr>
          <p:cNvSpPr/>
          <p:nvPr/>
        </p:nvSpPr>
        <p:spPr>
          <a:xfrm>
            <a:off x="9342599" y="6869561"/>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Urban Challenges</a:t>
            </a:r>
          </a:p>
        </p:txBody>
      </p:sp>
      <p:sp>
        <p:nvSpPr>
          <p:cNvPr id="144" name="Rectangle 143">
            <a:extLst>
              <a:ext uri="{FF2B5EF4-FFF2-40B4-BE49-F238E27FC236}">
                <a16:creationId xmlns:a16="http://schemas.microsoft.com/office/drawing/2014/main" id="{CAB96D23-F69B-F66A-4CEF-83F4EF15E0F7}"/>
              </a:ext>
            </a:extLst>
          </p:cNvPr>
          <p:cNvSpPr/>
          <p:nvPr/>
        </p:nvSpPr>
        <p:spPr>
          <a:xfrm>
            <a:off x="11142371" y="6869560"/>
            <a:ext cx="1659230" cy="573546"/>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Settlements</a:t>
            </a:r>
          </a:p>
        </p:txBody>
      </p:sp>
      <p:sp>
        <p:nvSpPr>
          <p:cNvPr id="145" name="Rectangle 144">
            <a:extLst>
              <a:ext uri="{FF2B5EF4-FFF2-40B4-BE49-F238E27FC236}">
                <a16:creationId xmlns:a16="http://schemas.microsoft.com/office/drawing/2014/main" id="{CAB96D23-F69B-F66A-4CEF-83F4EF15E0F7}"/>
              </a:ext>
            </a:extLst>
          </p:cNvPr>
          <p:cNvSpPr/>
          <p:nvPr/>
        </p:nvSpPr>
        <p:spPr>
          <a:xfrm>
            <a:off x="3689288" y="6847791"/>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Contrasting Regions</a:t>
            </a:r>
          </a:p>
        </p:txBody>
      </p:sp>
      <p:sp>
        <p:nvSpPr>
          <p:cNvPr id="146" name="Rectangle 145">
            <a:extLst>
              <a:ext uri="{FF2B5EF4-FFF2-40B4-BE49-F238E27FC236}">
                <a16:creationId xmlns:a16="http://schemas.microsoft.com/office/drawing/2014/main" id="{CAB96D23-F69B-F66A-4CEF-83F4EF15E0F7}"/>
              </a:ext>
            </a:extLst>
          </p:cNvPr>
          <p:cNvSpPr/>
          <p:nvPr/>
        </p:nvSpPr>
        <p:spPr>
          <a:xfrm>
            <a:off x="1867745" y="6835999"/>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Local Urban areas</a:t>
            </a:r>
          </a:p>
        </p:txBody>
      </p:sp>
      <p:sp>
        <p:nvSpPr>
          <p:cNvPr id="147" name="Rectangle 146">
            <a:extLst>
              <a:ext uri="{FF2B5EF4-FFF2-40B4-BE49-F238E27FC236}">
                <a16:creationId xmlns:a16="http://schemas.microsoft.com/office/drawing/2014/main" id="{CAB96D23-F69B-F66A-4CEF-83F4EF15E0F7}"/>
              </a:ext>
            </a:extLst>
          </p:cNvPr>
          <p:cNvSpPr/>
          <p:nvPr/>
        </p:nvSpPr>
        <p:spPr>
          <a:xfrm>
            <a:off x="7274317" y="6862535"/>
            <a:ext cx="1927741" cy="558800"/>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Weather in Britain</a:t>
            </a:r>
          </a:p>
        </p:txBody>
      </p:sp>
      <p:sp>
        <p:nvSpPr>
          <p:cNvPr id="148" name="Rectangle 147">
            <a:extLst>
              <a:ext uri="{FF2B5EF4-FFF2-40B4-BE49-F238E27FC236}">
                <a16:creationId xmlns:a16="http://schemas.microsoft.com/office/drawing/2014/main" id="{CAB96D23-F69B-F66A-4CEF-83F4EF15E0F7}"/>
              </a:ext>
            </a:extLst>
          </p:cNvPr>
          <p:cNvSpPr/>
          <p:nvPr/>
        </p:nvSpPr>
        <p:spPr>
          <a:xfrm>
            <a:off x="5068146" y="4423905"/>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Traffic Investigation</a:t>
            </a:r>
          </a:p>
        </p:txBody>
      </p:sp>
      <p:sp>
        <p:nvSpPr>
          <p:cNvPr id="149" name="Rectangle 148">
            <a:extLst>
              <a:ext uri="{FF2B5EF4-FFF2-40B4-BE49-F238E27FC236}">
                <a16:creationId xmlns:a16="http://schemas.microsoft.com/office/drawing/2014/main" id="{CAB96D23-F69B-F66A-4CEF-83F4EF15E0F7}"/>
              </a:ext>
            </a:extLst>
          </p:cNvPr>
          <p:cNvSpPr/>
          <p:nvPr/>
        </p:nvSpPr>
        <p:spPr>
          <a:xfrm>
            <a:off x="8870885" y="4416879"/>
            <a:ext cx="1651972" cy="566056"/>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Capital City - London</a:t>
            </a:r>
          </a:p>
        </p:txBody>
      </p:sp>
      <p:sp>
        <p:nvSpPr>
          <p:cNvPr id="150" name="Rectangle 149">
            <a:extLst>
              <a:ext uri="{FF2B5EF4-FFF2-40B4-BE49-F238E27FC236}">
                <a16:creationId xmlns:a16="http://schemas.microsoft.com/office/drawing/2014/main" id="{CAB96D23-F69B-F66A-4CEF-83F4EF15E0F7}"/>
              </a:ext>
            </a:extLst>
          </p:cNvPr>
          <p:cNvSpPr/>
          <p:nvPr/>
        </p:nvSpPr>
        <p:spPr>
          <a:xfrm>
            <a:off x="10699685" y="4418914"/>
            <a:ext cx="1797116" cy="573546"/>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Optional Study/Exams</a:t>
            </a:r>
          </a:p>
        </p:txBody>
      </p:sp>
      <p:sp>
        <p:nvSpPr>
          <p:cNvPr id="151" name="Rectangle 150">
            <a:extLst>
              <a:ext uri="{FF2B5EF4-FFF2-40B4-BE49-F238E27FC236}">
                <a16:creationId xmlns:a16="http://schemas.microsoft.com/office/drawing/2014/main" id="{CAB96D23-F69B-F66A-4CEF-83F4EF15E0F7}"/>
              </a:ext>
            </a:extLst>
          </p:cNvPr>
          <p:cNvSpPr/>
          <p:nvPr/>
        </p:nvSpPr>
        <p:spPr>
          <a:xfrm>
            <a:off x="3246602" y="4416648"/>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Deserts</a:t>
            </a:r>
          </a:p>
        </p:txBody>
      </p:sp>
      <p:sp>
        <p:nvSpPr>
          <p:cNvPr id="152" name="Rectangle 151">
            <a:extLst>
              <a:ext uri="{FF2B5EF4-FFF2-40B4-BE49-F238E27FC236}">
                <a16:creationId xmlns:a16="http://schemas.microsoft.com/office/drawing/2014/main" id="{CAB96D23-F69B-F66A-4CEF-83F4EF15E0F7}"/>
              </a:ext>
            </a:extLst>
          </p:cNvPr>
          <p:cNvSpPr/>
          <p:nvPr/>
        </p:nvSpPr>
        <p:spPr>
          <a:xfrm>
            <a:off x="1454087" y="4423906"/>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Ecosystems</a:t>
            </a:r>
          </a:p>
        </p:txBody>
      </p:sp>
      <p:sp>
        <p:nvSpPr>
          <p:cNvPr id="153" name="Rectangle 152">
            <a:extLst>
              <a:ext uri="{FF2B5EF4-FFF2-40B4-BE49-F238E27FC236}">
                <a16:creationId xmlns:a16="http://schemas.microsoft.com/office/drawing/2014/main" id="{CAB96D23-F69B-F66A-4CEF-83F4EF15E0F7}"/>
              </a:ext>
            </a:extLst>
          </p:cNvPr>
          <p:cNvSpPr/>
          <p:nvPr/>
        </p:nvSpPr>
        <p:spPr>
          <a:xfrm>
            <a:off x="6904202" y="4421867"/>
            <a:ext cx="1818886" cy="558800"/>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Ordnance Survey Maps</a:t>
            </a:r>
          </a:p>
        </p:txBody>
      </p:sp>
      <p:pic>
        <p:nvPicPr>
          <p:cNvPr id="155"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28829" y="6490954"/>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97" name="Rectangle 96">
            <a:extLst>
              <a:ext uri="{FF2B5EF4-FFF2-40B4-BE49-F238E27FC236}">
                <a16:creationId xmlns:a16="http://schemas.microsoft.com/office/drawing/2014/main" id="{CAB96D23-F69B-F66A-4CEF-83F4EF15E0F7}"/>
              </a:ext>
            </a:extLst>
          </p:cNvPr>
          <p:cNvSpPr/>
          <p:nvPr/>
        </p:nvSpPr>
        <p:spPr>
          <a:xfrm>
            <a:off x="10830317" y="11971335"/>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People &amp; Communities</a:t>
            </a:r>
            <a:endParaRPr lang="en-GB" dirty="0">
              <a:solidFill>
                <a:srgbClr val="002060"/>
              </a:solidFill>
              <a:latin typeface="Gill Sans MT" panose="020B0502020104020203" pitchFamily="34" charset="0"/>
            </a:endParaRPr>
          </a:p>
        </p:txBody>
      </p:sp>
      <p:sp>
        <p:nvSpPr>
          <p:cNvPr id="98" name="Rectangle 97">
            <a:extLst>
              <a:ext uri="{FF2B5EF4-FFF2-40B4-BE49-F238E27FC236}">
                <a16:creationId xmlns:a16="http://schemas.microsoft.com/office/drawing/2014/main" id="{CAB96D23-F69B-F66A-4CEF-83F4EF15E0F7}"/>
              </a:ext>
            </a:extLst>
          </p:cNvPr>
          <p:cNvSpPr/>
          <p:nvPr/>
        </p:nvSpPr>
        <p:spPr>
          <a:xfrm>
            <a:off x="8979743" y="11964078"/>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Environment</a:t>
            </a:r>
          </a:p>
        </p:txBody>
      </p:sp>
      <p:grpSp>
        <p:nvGrpSpPr>
          <p:cNvPr id="124" name="Group 123">
            <a:extLst>
              <a:ext uri="{FF2B5EF4-FFF2-40B4-BE49-F238E27FC236}">
                <a16:creationId xmlns:a16="http://schemas.microsoft.com/office/drawing/2014/main" id="{EEBB644A-2CD1-AC81-A5D9-91C23163D0CD}"/>
              </a:ext>
            </a:extLst>
          </p:cNvPr>
          <p:cNvGrpSpPr/>
          <p:nvPr/>
        </p:nvGrpSpPr>
        <p:grpSpPr>
          <a:xfrm>
            <a:off x="12250790" y="12495483"/>
            <a:ext cx="1941055" cy="1941055"/>
            <a:chOff x="11168313" y="5375460"/>
            <a:chExt cx="2887171" cy="2887171"/>
          </a:xfrm>
        </p:grpSpPr>
        <p:sp>
          <p:nvSpPr>
            <p:cNvPr id="130"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31"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32" name="Rectangle 131">
            <a:extLst>
              <a:ext uri="{FF2B5EF4-FFF2-40B4-BE49-F238E27FC236}">
                <a16:creationId xmlns:a16="http://schemas.microsoft.com/office/drawing/2014/main" id="{3BED7579-B6A0-D3E0-DAA5-5BA4E7F39477}"/>
              </a:ext>
            </a:extLst>
          </p:cNvPr>
          <p:cNvSpPr/>
          <p:nvPr/>
        </p:nvSpPr>
        <p:spPr>
          <a:xfrm>
            <a:off x="12523074" y="13272237"/>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Y8</a:t>
            </a:r>
          </a:p>
        </p:txBody>
      </p:sp>
      <p:pic>
        <p:nvPicPr>
          <p:cNvPr id="133"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408793" y="4031691"/>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36"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214915" y="4015361"/>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54" name="Rectangle 153">
            <a:extLst>
              <a:ext uri="{FF2B5EF4-FFF2-40B4-BE49-F238E27FC236}">
                <a16:creationId xmlns:a16="http://schemas.microsoft.com/office/drawing/2014/main" id="{CAB96D23-F69B-F66A-4CEF-83F4EF15E0F7}"/>
              </a:ext>
            </a:extLst>
          </p:cNvPr>
          <p:cNvSpPr/>
          <p:nvPr/>
        </p:nvSpPr>
        <p:spPr>
          <a:xfrm>
            <a:off x="5902719" y="5214934"/>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Norman England 1066</a:t>
            </a:r>
          </a:p>
        </p:txBody>
      </p:sp>
      <p:sp>
        <p:nvSpPr>
          <p:cNvPr id="156" name="Rectangle 155">
            <a:extLst>
              <a:ext uri="{FF2B5EF4-FFF2-40B4-BE49-F238E27FC236}">
                <a16:creationId xmlns:a16="http://schemas.microsoft.com/office/drawing/2014/main" id="{CAB96D23-F69B-F66A-4CEF-83F4EF15E0F7}"/>
              </a:ext>
            </a:extLst>
          </p:cNvPr>
          <p:cNvSpPr/>
          <p:nvPr/>
        </p:nvSpPr>
        <p:spPr>
          <a:xfrm>
            <a:off x="9502258" y="5215164"/>
            <a:ext cx="2167229" cy="558800"/>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The Norman Church and Monasticism</a:t>
            </a:r>
          </a:p>
        </p:txBody>
      </p:sp>
      <p:sp>
        <p:nvSpPr>
          <p:cNvPr id="157" name="Rectangle 156">
            <a:extLst>
              <a:ext uri="{FF2B5EF4-FFF2-40B4-BE49-F238E27FC236}">
                <a16:creationId xmlns:a16="http://schemas.microsoft.com/office/drawing/2014/main" id="{CAB96D23-F69B-F66A-4CEF-83F4EF15E0F7}"/>
              </a:ext>
            </a:extLst>
          </p:cNvPr>
          <p:cNvSpPr/>
          <p:nvPr/>
        </p:nvSpPr>
        <p:spPr>
          <a:xfrm>
            <a:off x="11853570" y="5209943"/>
            <a:ext cx="1797116" cy="573546"/>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Optional Studies/Exams</a:t>
            </a:r>
          </a:p>
        </p:txBody>
      </p:sp>
      <p:sp>
        <p:nvSpPr>
          <p:cNvPr id="158" name="Rectangle 157">
            <a:extLst>
              <a:ext uri="{FF2B5EF4-FFF2-40B4-BE49-F238E27FC236}">
                <a16:creationId xmlns:a16="http://schemas.microsoft.com/office/drawing/2014/main" id="{CAB96D23-F69B-F66A-4CEF-83F4EF15E0F7}"/>
              </a:ext>
            </a:extLst>
          </p:cNvPr>
          <p:cNvSpPr/>
          <p:nvPr/>
        </p:nvSpPr>
        <p:spPr>
          <a:xfrm>
            <a:off x="4110203" y="5222191"/>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WW1 - Life</a:t>
            </a:r>
          </a:p>
        </p:txBody>
      </p:sp>
      <p:sp>
        <p:nvSpPr>
          <p:cNvPr id="159" name="Rectangle 158">
            <a:extLst>
              <a:ext uri="{FF2B5EF4-FFF2-40B4-BE49-F238E27FC236}">
                <a16:creationId xmlns:a16="http://schemas.microsoft.com/office/drawing/2014/main" id="{CAB96D23-F69B-F66A-4CEF-83F4EF15E0F7}"/>
              </a:ext>
            </a:extLst>
          </p:cNvPr>
          <p:cNvSpPr/>
          <p:nvPr/>
        </p:nvSpPr>
        <p:spPr>
          <a:xfrm>
            <a:off x="2317688" y="5214935"/>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Conflict and tension: WW1</a:t>
            </a:r>
          </a:p>
        </p:txBody>
      </p:sp>
      <p:sp>
        <p:nvSpPr>
          <p:cNvPr id="160" name="Rectangle 159">
            <a:extLst>
              <a:ext uri="{FF2B5EF4-FFF2-40B4-BE49-F238E27FC236}">
                <a16:creationId xmlns:a16="http://schemas.microsoft.com/office/drawing/2014/main" id="{CAB96D23-F69B-F66A-4CEF-83F4EF15E0F7}"/>
              </a:ext>
            </a:extLst>
          </p:cNvPr>
          <p:cNvSpPr/>
          <p:nvPr/>
        </p:nvSpPr>
        <p:spPr>
          <a:xfrm>
            <a:off x="7680719" y="5212896"/>
            <a:ext cx="1622938" cy="558800"/>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The Norman Church</a:t>
            </a:r>
          </a:p>
        </p:txBody>
      </p:sp>
      <p:sp>
        <p:nvSpPr>
          <p:cNvPr id="161" name="Rectangle 160">
            <a:extLst>
              <a:ext uri="{FF2B5EF4-FFF2-40B4-BE49-F238E27FC236}">
                <a16:creationId xmlns:a16="http://schemas.microsoft.com/office/drawing/2014/main" id="{CAB96D23-F69B-F66A-4CEF-83F4EF15E0F7}"/>
              </a:ext>
            </a:extLst>
          </p:cNvPr>
          <p:cNvSpPr/>
          <p:nvPr/>
        </p:nvSpPr>
        <p:spPr>
          <a:xfrm>
            <a:off x="4574660" y="7675106"/>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Medicine in Ancient times</a:t>
            </a:r>
          </a:p>
        </p:txBody>
      </p:sp>
      <p:sp>
        <p:nvSpPr>
          <p:cNvPr id="162" name="Rectangle 161">
            <a:extLst>
              <a:ext uri="{FF2B5EF4-FFF2-40B4-BE49-F238E27FC236}">
                <a16:creationId xmlns:a16="http://schemas.microsoft.com/office/drawing/2014/main" id="{CAB96D23-F69B-F66A-4CEF-83F4EF15E0F7}"/>
              </a:ext>
            </a:extLst>
          </p:cNvPr>
          <p:cNvSpPr/>
          <p:nvPr/>
        </p:nvSpPr>
        <p:spPr>
          <a:xfrm>
            <a:off x="8377399" y="7668080"/>
            <a:ext cx="1651972" cy="566056"/>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Conflict across America</a:t>
            </a:r>
          </a:p>
        </p:txBody>
      </p:sp>
      <p:sp>
        <p:nvSpPr>
          <p:cNvPr id="163" name="Rectangle 162">
            <a:extLst>
              <a:ext uri="{FF2B5EF4-FFF2-40B4-BE49-F238E27FC236}">
                <a16:creationId xmlns:a16="http://schemas.microsoft.com/office/drawing/2014/main" id="{CAB96D23-F69B-F66A-4CEF-83F4EF15E0F7}"/>
              </a:ext>
            </a:extLst>
          </p:cNvPr>
          <p:cNvSpPr/>
          <p:nvPr/>
        </p:nvSpPr>
        <p:spPr>
          <a:xfrm>
            <a:off x="10206199" y="7670115"/>
            <a:ext cx="1797116" cy="573546"/>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America 1840-95: Expansion</a:t>
            </a:r>
          </a:p>
        </p:txBody>
      </p:sp>
      <p:sp>
        <p:nvSpPr>
          <p:cNvPr id="164" name="Rectangle 163">
            <a:extLst>
              <a:ext uri="{FF2B5EF4-FFF2-40B4-BE49-F238E27FC236}">
                <a16:creationId xmlns:a16="http://schemas.microsoft.com/office/drawing/2014/main" id="{CAB96D23-F69B-F66A-4CEF-83F4EF15E0F7}"/>
              </a:ext>
            </a:extLst>
          </p:cNvPr>
          <p:cNvSpPr/>
          <p:nvPr/>
        </p:nvSpPr>
        <p:spPr>
          <a:xfrm>
            <a:off x="2753116" y="7682363"/>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History of Medicine</a:t>
            </a:r>
          </a:p>
        </p:txBody>
      </p:sp>
      <p:sp>
        <p:nvSpPr>
          <p:cNvPr id="165" name="Rectangle 164">
            <a:extLst>
              <a:ext uri="{FF2B5EF4-FFF2-40B4-BE49-F238E27FC236}">
                <a16:creationId xmlns:a16="http://schemas.microsoft.com/office/drawing/2014/main" id="{CAB96D23-F69B-F66A-4CEF-83F4EF15E0F7}"/>
              </a:ext>
            </a:extLst>
          </p:cNvPr>
          <p:cNvSpPr/>
          <p:nvPr/>
        </p:nvSpPr>
        <p:spPr>
          <a:xfrm>
            <a:off x="960601" y="7675107"/>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Optional Studies</a:t>
            </a:r>
          </a:p>
        </p:txBody>
      </p:sp>
      <p:sp>
        <p:nvSpPr>
          <p:cNvPr id="166" name="Rectangle 165">
            <a:extLst>
              <a:ext uri="{FF2B5EF4-FFF2-40B4-BE49-F238E27FC236}">
                <a16:creationId xmlns:a16="http://schemas.microsoft.com/office/drawing/2014/main" id="{CAB96D23-F69B-F66A-4CEF-83F4EF15E0F7}"/>
              </a:ext>
            </a:extLst>
          </p:cNvPr>
          <p:cNvSpPr/>
          <p:nvPr/>
        </p:nvSpPr>
        <p:spPr>
          <a:xfrm>
            <a:off x="6352659" y="7682592"/>
            <a:ext cx="1891455" cy="549275"/>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America – Forging the nation</a:t>
            </a:r>
          </a:p>
        </p:txBody>
      </p:sp>
      <p:sp>
        <p:nvSpPr>
          <p:cNvPr id="167" name="Rectangle 166">
            <a:extLst>
              <a:ext uri="{FF2B5EF4-FFF2-40B4-BE49-F238E27FC236}">
                <a16:creationId xmlns:a16="http://schemas.microsoft.com/office/drawing/2014/main" id="{CAB96D23-F69B-F66A-4CEF-83F4EF15E0F7}"/>
              </a:ext>
            </a:extLst>
          </p:cNvPr>
          <p:cNvSpPr/>
          <p:nvPr/>
        </p:nvSpPr>
        <p:spPr>
          <a:xfrm>
            <a:off x="6026089" y="10200591"/>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Conflict in the 21</a:t>
            </a:r>
            <a:r>
              <a:rPr lang="en-GB" baseline="30000" dirty="0">
                <a:solidFill>
                  <a:srgbClr val="002060"/>
                </a:solidFill>
                <a:latin typeface="Gill Sans MT" panose="020B0502020104020203" pitchFamily="34" charset="0"/>
              </a:rPr>
              <a:t>St</a:t>
            </a:r>
            <a:r>
              <a:rPr lang="en-GB" dirty="0">
                <a:solidFill>
                  <a:srgbClr val="002060"/>
                </a:solidFill>
                <a:latin typeface="Gill Sans MT" panose="020B0502020104020203" pitchFamily="34" charset="0"/>
              </a:rPr>
              <a:t> Century</a:t>
            </a:r>
          </a:p>
        </p:txBody>
      </p:sp>
      <p:sp>
        <p:nvSpPr>
          <p:cNvPr id="168" name="Rectangle 167">
            <a:extLst>
              <a:ext uri="{FF2B5EF4-FFF2-40B4-BE49-F238E27FC236}">
                <a16:creationId xmlns:a16="http://schemas.microsoft.com/office/drawing/2014/main" id="{CAB96D23-F69B-F66A-4CEF-83F4EF15E0F7}"/>
              </a:ext>
            </a:extLst>
          </p:cNvPr>
          <p:cNvSpPr/>
          <p:nvPr/>
        </p:nvSpPr>
        <p:spPr>
          <a:xfrm>
            <a:off x="9828828" y="10193565"/>
            <a:ext cx="1651972" cy="566056"/>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Optional Studies</a:t>
            </a:r>
          </a:p>
        </p:txBody>
      </p:sp>
      <p:sp>
        <p:nvSpPr>
          <p:cNvPr id="170" name="Rectangle 169">
            <a:extLst>
              <a:ext uri="{FF2B5EF4-FFF2-40B4-BE49-F238E27FC236}">
                <a16:creationId xmlns:a16="http://schemas.microsoft.com/office/drawing/2014/main" id="{CAB96D23-F69B-F66A-4CEF-83F4EF15E0F7}"/>
              </a:ext>
            </a:extLst>
          </p:cNvPr>
          <p:cNvSpPr/>
          <p:nvPr/>
        </p:nvSpPr>
        <p:spPr>
          <a:xfrm>
            <a:off x="4204545" y="10207848"/>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The First World War</a:t>
            </a:r>
          </a:p>
        </p:txBody>
      </p:sp>
      <p:sp>
        <p:nvSpPr>
          <p:cNvPr id="171" name="Rectangle 170">
            <a:extLst>
              <a:ext uri="{FF2B5EF4-FFF2-40B4-BE49-F238E27FC236}">
                <a16:creationId xmlns:a16="http://schemas.microsoft.com/office/drawing/2014/main" id="{CAB96D23-F69B-F66A-4CEF-83F4EF15E0F7}"/>
              </a:ext>
            </a:extLst>
          </p:cNvPr>
          <p:cNvSpPr/>
          <p:nvPr/>
        </p:nvSpPr>
        <p:spPr>
          <a:xfrm>
            <a:off x="2412030" y="10200592"/>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Getting the Vote</a:t>
            </a:r>
          </a:p>
        </p:txBody>
      </p:sp>
      <p:sp>
        <p:nvSpPr>
          <p:cNvPr id="172" name="Rectangle 171">
            <a:extLst>
              <a:ext uri="{FF2B5EF4-FFF2-40B4-BE49-F238E27FC236}">
                <a16:creationId xmlns:a16="http://schemas.microsoft.com/office/drawing/2014/main" id="{CAB96D23-F69B-F66A-4CEF-83F4EF15E0F7}"/>
              </a:ext>
            </a:extLst>
          </p:cNvPr>
          <p:cNvSpPr/>
          <p:nvPr/>
        </p:nvSpPr>
        <p:spPr>
          <a:xfrm>
            <a:off x="7862145" y="10198553"/>
            <a:ext cx="1818886" cy="558800"/>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The Holocaust</a:t>
            </a:r>
          </a:p>
        </p:txBody>
      </p:sp>
      <p:sp>
        <p:nvSpPr>
          <p:cNvPr id="173" name="Rectangle 172">
            <a:extLst>
              <a:ext uri="{FF2B5EF4-FFF2-40B4-BE49-F238E27FC236}">
                <a16:creationId xmlns:a16="http://schemas.microsoft.com/office/drawing/2014/main" id="{CAB96D23-F69B-F66A-4CEF-83F4EF15E0F7}"/>
              </a:ext>
            </a:extLst>
          </p:cNvPr>
          <p:cNvSpPr/>
          <p:nvPr/>
        </p:nvSpPr>
        <p:spPr>
          <a:xfrm>
            <a:off x="4502089" y="12900248"/>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Slave Trade 2</a:t>
            </a:r>
          </a:p>
        </p:txBody>
      </p:sp>
      <p:sp>
        <p:nvSpPr>
          <p:cNvPr id="174" name="Rectangle 173">
            <a:extLst>
              <a:ext uri="{FF2B5EF4-FFF2-40B4-BE49-F238E27FC236}">
                <a16:creationId xmlns:a16="http://schemas.microsoft.com/office/drawing/2014/main" id="{CAB96D23-F69B-F66A-4CEF-83F4EF15E0F7}"/>
              </a:ext>
            </a:extLst>
          </p:cNvPr>
          <p:cNvSpPr/>
          <p:nvPr/>
        </p:nvSpPr>
        <p:spPr>
          <a:xfrm>
            <a:off x="8304828" y="12893222"/>
            <a:ext cx="1651972" cy="566056"/>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Changing Ideas</a:t>
            </a:r>
          </a:p>
        </p:txBody>
      </p:sp>
      <p:sp>
        <p:nvSpPr>
          <p:cNvPr id="175" name="Rectangle 174">
            <a:extLst>
              <a:ext uri="{FF2B5EF4-FFF2-40B4-BE49-F238E27FC236}">
                <a16:creationId xmlns:a16="http://schemas.microsoft.com/office/drawing/2014/main" id="{CAB96D23-F69B-F66A-4CEF-83F4EF15E0F7}"/>
              </a:ext>
            </a:extLst>
          </p:cNvPr>
          <p:cNvSpPr/>
          <p:nvPr/>
        </p:nvSpPr>
        <p:spPr>
          <a:xfrm>
            <a:off x="10133627" y="12895256"/>
            <a:ext cx="1884202" cy="578537"/>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Challenges to the Catholic Church</a:t>
            </a:r>
          </a:p>
        </p:txBody>
      </p:sp>
      <p:sp>
        <p:nvSpPr>
          <p:cNvPr id="176" name="Rectangle 175">
            <a:extLst>
              <a:ext uri="{FF2B5EF4-FFF2-40B4-BE49-F238E27FC236}">
                <a16:creationId xmlns:a16="http://schemas.microsoft.com/office/drawing/2014/main" id="{CAB96D23-F69B-F66A-4CEF-83F4EF15E0F7}"/>
              </a:ext>
            </a:extLst>
          </p:cNvPr>
          <p:cNvSpPr/>
          <p:nvPr/>
        </p:nvSpPr>
        <p:spPr>
          <a:xfrm>
            <a:off x="2680545" y="12907505"/>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Industrial Revolution</a:t>
            </a:r>
          </a:p>
        </p:txBody>
      </p:sp>
      <p:sp>
        <p:nvSpPr>
          <p:cNvPr id="177" name="Rectangle 176">
            <a:extLst>
              <a:ext uri="{FF2B5EF4-FFF2-40B4-BE49-F238E27FC236}">
                <a16:creationId xmlns:a16="http://schemas.microsoft.com/office/drawing/2014/main" id="{CAB96D23-F69B-F66A-4CEF-83F4EF15E0F7}"/>
              </a:ext>
            </a:extLst>
          </p:cNvPr>
          <p:cNvSpPr/>
          <p:nvPr/>
        </p:nvSpPr>
        <p:spPr>
          <a:xfrm>
            <a:off x="888030" y="12900249"/>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Our World</a:t>
            </a:r>
            <a:endParaRPr lang="en-US" dirty="0"/>
          </a:p>
        </p:txBody>
      </p:sp>
      <p:sp>
        <p:nvSpPr>
          <p:cNvPr id="178" name="Rectangle 177">
            <a:extLst>
              <a:ext uri="{FF2B5EF4-FFF2-40B4-BE49-F238E27FC236}">
                <a16:creationId xmlns:a16="http://schemas.microsoft.com/office/drawing/2014/main" id="{CAB96D23-F69B-F66A-4CEF-83F4EF15E0F7}"/>
              </a:ext>
            </a:extLst>
          </p:cNvPr>
          <p:cNvSpPr/>
          <p:nvPr/>
        </p:nvSpPr>
        <p:spPr>
          <a:xfrm>
            <a:off x="6338145" y="12898210"/>
            <a:ext cx="1818886" cy="558800"/>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Slave Trade 1</a:t>
            </a:r>
          </a:p>
        </p:txBody>
      </p:sp>
      <p:pic>
        <p:nvPicPr>
          <p:cNvPr id="179"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304144" y="5833275"/>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80"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462408" y="5833276"/>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81"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748644" y="8315218"/>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pSp>
        <p:nvGrpSpPr>
          <p:cNvPr id="104" name="Group 103">
            <a:extLst>
              <a:ext uri="{FF2B5EF4-FFF2-40B4-BE49-F238E27FC236}">
                <a16:creationId xmlns:a16="http://schemas.microsoft.com/office/drawing/2014/main" id="{EEBB644A-2CD1-AC81-A5D9-91C23163D0CD}"/>
              </a:ext>
            </a:extLst>
          </p:cNvPr>
          <p:cNvGrpSpPr/>
          <p:nvPr/>
        </p:nvGrpSpPr>
        <p:grpSpPr>
          <a:xfrm>
            <a:off x="173090" y="14800533"/>
            <a:ext cx="1941055" cy="1941055"/>
            <a:chOff x="11168313" y="5375460"/>
            <a:chExt cx="2887171" cy="2887171"/>
          </a:xfrm>
        </p:grpSpPr>
        <p:sp>
          <p:nvSpPr>
            <p:cNvPr id="105"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6"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3" name="Rectangle 112">
            <a:extLst>
              <a:ext uri="{FF2B5EF4-FFF2-40B4-BE49-F238E27FC236}">
                <a16:creationId xmlns:a16="http://schemas.microsoft.com/office/drawing/2014/main" id="{3BED7579-B6A0-D3E0-DAA5-5BA4E7F39477}"/>
              </a:ext>
            </a:extLst>
          </p:cNvPr>
          <p:cNvSpPr/>
          <p:nvPr/>
        </p:nvSpPr>
        <p:spPr>
          <a:xfrm>
            <a:off x="445374" y="15577287"/>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Y7</a:t>
            </a:r>
          </a:p>
        </p:txBody>
      </p:sp>
      <p:grpSp>
        <p:nvGrpSpPr>
          <p:cNvPr id="114" name="Group 113">
            <a:extLst>
              <a:ext uri="{FF2B5EF4-FFF2-40B4-BE49-F238E27FC236}">
                <a16:creationId xmlns:a16="http://schemas.microsoft.com/office/drawing/2014/main" id="{EEBB644A-2CD1-AC81-A5D9-91C23163D0CD}"/>
              </a:ext>
            </a:extLst>
          </p:cNvPr>
          <p:cNvGrpSpPr/>
          <p:nvPr/>
        </p:nvGrpSpPr>
        <p:grpSpPr>
          <a:xfrm>
            <a:off x="12231740" y="17038908"/>
            <a:ext cx="2017660" cy="1941055"/>
            <a:chOff x="11168313" y="5375460"/>
            <a:chExt cx="2887171" cy="2887171"/>
          </a:xfrm>
        </p:grpSpPr>
        <p:sp>
          <p:nvSpPr>
            <p:cNvPr id="115"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8"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23" name="Rectangle 122">
            <a:extLst>
              <a:ext uri="{FF2B5EF4-FFF2-40B4-BE49-F238E27FC236}">
                <a16:creationId xmlns:a16="http://schemas.microsoft.com/office/drawing/2014/main" id="{3BED7579-B6A0-D3E0-DAA5-5BA4E7F39477}"/>
              </a:ext>
            </a:extLst>
          </p:cNvPr>
          <p:cNvSpPr/>
          <p:nvPr/>
        </p:nvSpPr>
        <p:spPr>
          <a:xfrm>
            <a:off x="12142074" y="17691837"/>
            <a:ext cx="2183526"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Gill Sans MT" panose="020B0502020104020203" pitchFamily="34" charset="0"/>
              </a:rPr>
              <a:t>Primary</a:t>
            </a:r>
          </a:p>
        </p:txBody>
      </p:sp>
      <p:grpSp>
        <p:nvGrpSpPr>
          <p:cNvPr id="126" name="Group 125">
            <a:extLst>
              <a:ext uri="{FF2B5EF4-FFF2-40B4-BE49-F238E27FC236}">
                <a16:creationId xmlns:a16="http://schemas.microsoft.com/office/drawing/2014/main" id="{EEBB644A-2CD1-AC81-A5D9-91C23163D0CD}"/>
              </a:ext>
            </a:extLst>
          </p:cNvPr>
          <p:cNvGrpSpPr/>
          <p:nvPr/>
        </p:nvGrpSpPr>
        <p:grpSpPr>
          <a:xfrm>
            <a:off x="249290" y="19486833"/>
            <a:ext cx="1941055" cy="1941055"/>
            <a:chOff x="11168313" y="5375460"/>
            <a:chExt cx="2887171" cy="2887171"/>
          </a:xfrm>
        </p:grpSpPr>
        <p:sp>
          <p:nvSpPr>
            <p:cNvPr id="127"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69"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82" name="Rectangle 181">
            <a:extLst>
              <a:ext uri="{FF2B5EF4-FFF2-40B4-BE49-F238E27FC236}">
                <a16:creationId xmlns:a16="http://schemas.microsoft.com/office/drawing/2014/main" id="{3BED7579-B6A0-D3E0-DAA5-5BA4E7F39477}"/>
              </a:ext>
            </a:extLst>
          </p:cNvPr>
          <p:cNvSpPr/>
          <p:nvPr/>
        </p:nvSpPr>
        <p:spPr>
          <a:xfrm>
            <a:off x="445374" y="20076897"/>
            <a:ext cx="1573926"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2060"/>
                </a:solidFill>
                <a:latin typeface="Gill Sans MT" panose="020B0502020104020203" pitchFamily="34" charset="0"/>
              </a:rPr>
              <a:t>Little Blossoms</a:t>
            </a:r>
          </a:p>
        </p:txBody>
      </p:sp>
      <p:sp>
        <p:nvSpPr>
          <p:cNvPr id="183" name="Rectangle 182">
            <a:extLst>
              <a:ext uri="{FF2B5EF4-FFF2-40B4-BE49-F238E27FC236}">
                <a16:creationId xmlns:a16="http://schemas.microsoft.com/office/drawing/2014/main" id="{CAB96D23-F69B-F66A-4CEF-83F4EF15E0F7}"/>
              </a:ext>
            </a:extLst>
          </p:cNvPr>
          <p:cNvSpPr/>
          <p:nvPr/>
        </p:nvSpPr>
        <p:spPr>
          <a:xfrm>
            <a:off x="5305815" y="14450103"/>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Tectonic Activity</a:t>
            </a:r>
          </a:p>
        </p:txBody>
      </p:sp>
      <p:sp>
        <p:nvSpPr>
          <p:cNvPr id="184" name="Rectangle 183">
            <a:extLst>
              <a:ext uri="{FF2B5EF4-FFF2-40B4-BE49-F238E27FC236}">
                <a16:creationId xmlns:a16="http://schemas.microsoft.com/office/drawing/2014/main" id="{CAB96D23-F69B-F66A-4CEF-83F4EF15E0F7}"/>
              </a:ext>
            </a:extLst>
          </p:cNvPr>
          <p:cNvSpPr/>
          <p:nvPr/>
        </p:nvSpPr>
        <p:spPr>
          <a:xfrm>
            <a:off x="7163642" y="14450101"/>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Development (Countries)</a:t>
            </a:r>
          </a:p>
        </p:txBody>
      </p:sp>
      <p:sp>
        <p:nvSpPr>
          <p:cNvPr id="185" name="Rectangle 184">
            <a:extLst>
              <a:ext uri="{FF2B5EF4-FFF2-40B4-BE49-F238E27FC236}">
                <a16:creationId xmlns:a16="http://schemas.microsoft.com/office/drawing/2014/main" id="{CAB96D23-F69B-F66A-4CEF-83F4EF15E0F7}"/>
              </a:ext>
            </a:extLst>
          </p:cNvPr>
          <p:cNvSpPr/>
          <p:nvPr/>
        </p:nvSpPr>
        <p:spPr>
          <a:xfrm>
            <a:off x="9006956" y="14450102"/>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Technology</a:t>
            </a:r>
          </a:p>
        </p:txBody>
      </p:sp>
      <p:sp>
        <p:nvSpPr>
          <p:cNvPr id="186" name="Rectangle 185">
            <a:extLst>
              <a:ext uri="{FF2B5EF4-FFF2-40B4-BE49-F238E27FC236}">
                <a16:creationId xmlns:a16="http://schemas.microsoft.com/office/drawing/2014/main" id="{CAB96D23-F69B-F66A-4CEF-83F4EF15E0F7}"/>
              </a:ext>
            </a:extLst>
          </p:cNvPr>
          <p:cNvSpPr/>
          <p:nvPr/>
        </p:nvSpPr>
        <p:spPr>
          <a:xfrm>
            <a:off x="10806728" y="14464615"/>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Coasts</a:t>
            </a:r>
          </a:p>
        </p:txBody>
      </p:sp>
      <p:sp>
        <p:nvSpPr>
          <p:cNvPr id="187" name="Rectangle 186">
            <a:extLst>
              <a:ext uri="{FF2B5EF4-FFF2-40B4-BE49-F238E27FC236}">
                <a16:creationId xmlns:a16="http://schemas.microsoft.com/office/drawing/2014/main" id="{CAB96D23-F69B-F66A-4CEF-83F4EF15E0F7}"/>
              </a:ext>
            </a:extLst>
          </p:cNvPr>
          <p:cNvSpPr/>
          <p:nvPr/>
        </p:nvSpPr>
        <p:spPr>
          <a:xfrm>
            <a:off x="1611930" y="14457360"/>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Our World</a:t>
            </a:r>
          </a:p>
        </p:txBody>
      </p:sp>
      <p:sp>
        <p:nvSpPr>
          <p:cNvPr id="188" name="Rectangle 187">
            <a:extLst>
              <a:ext uri="{FF2B5EF4-FFF2-40B4-BE49-F238E27FC236}">
                <a16:creationId xmlns:a16="http://schemas.microsoft.com/office/drawing/2014/main" id="{CAB96D23-F69B-F66A-4CEF-83F4EF15E0F7}"/>
              </a:ext>
            </a:extLst>
          </p:cNvPr>
          <p:cNvSpPr/>
          <p:nvPr/>
        </p:nvSpPr>
        <p:spPr>
          <a:xfrm>
            <a:off x="3447986" y="14450103"/>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Economic Activity</a:t>
            </a:r>
          </a:p>
        </p:txBody>
      </p:sp>
      <p:sp>
        <p:nvSpPr>
          <p:cNvPr id="194" name="Rectangle 193">
            <a:extLst>
              <a:ext uri="{FF2B5EF4-FFF2-40B4-BE49-F238E27FC236}">
                <a16:creationId xmlns:a16="http://schemas.microsoft.com/office/drawing/2014/main" id="{CAB96D23-F69B-F66A-4CEF-83F4EF15E0F7}"/>
              </a:ext>
            </a:extLst>
          </p:cNvPr>
          <p:cNvSpPr/>
          <p:nvPr/>
        </p:nvSpPr>
        <p:spPr>
          <a:xfrm>
            <a:off x="7963742" y="15174001"/>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Migration</a:t>
            </a:r>
          </a:p>
        </p:txBody>
      </p:sp>
      <p:sp>
        <p:nvSpPr>
          <p:cNvPr id="195" name="Rectangle 194">
            <a:extLst>
              <a:ext uri="{FF2B5EF4-FFF2-40B4-BE49-F238E27FC236}">
                <a16:creationId xmlns:a16="http://schemas.microsoft.com/office/drawing/2014/main" id="{CAB96D23-F69B-F66A-4CEF-83F4EF15E0F7}"/>
              </a:ext>
            </a:extLst>
          </p:cNvPr>
          <p:cNvSpPr/>
          <p:nvPr/>
        </p:nvSpPr>
        <p:spPr>
          <a:xfrm>
            <a:off x="9807056" y="15174002"/>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Medieval Monarchs</a:t>
            </a:r>
          </a:p>
        </p:txBody>
      </p:sp>
      <p:sp>
        <p:nvSpPr>
          <p:cNvPr id="196" name="Rectangle 195">
            <a:extLst>
              <a:ext uri="{FF2B5EF4-FFF2-40B4-BE49-F238E27FC236}">
                <a16:creationId xmlns:a16="http://schemas.microsoft.com/office/drawing/2014/main" id="{CAB96D23-F69B-F66A-4CEF-83F4EF15E0F7}"/>
              </a:ext>
            </a:extLst>
          </p:cNvPr>
          <p:cNvSpPr/>
          <p:nvPr/>
        </p:nvSpPr>
        <p:spPr>
          <a:xfrm>
            <a:off x="11606828" y="15188515"/>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People &amp; Communities</a:t>
            </a:r>
            <a:endParaRPr lang="en-GB" dirty="0">
              <a:solidFill>
                <a:srgbClr val="002060"/>
              </a:solidFill>
              <a:latin typeface="Gill Sans MT" panose="020B0502020104020203" pitchFamily="34" charset="0"/>
            </a:endParaRPr>
          </a:p>
        </p:txBody>
      </p:sp>
      <p:sp>
        <p:nvSpPr>
          <p:cNvPr id="197" name="Rectangle 196">
            <a:extLst>
              <a:ext uri="{FF2B5EF4-FFF2-40B4-BE49-F238E27FC236}">
                <a16:creationId xmlns:a16="http://schemas.microsoft.com/office/drawing/2014/main" id="{CAB96D23-F69B-F66A-4CEF-83F4EF15E0F7}"/>
              </a:ext>
            </a:extLst>
          </p:cNvPr>
          <p:cNvSpPr/>
          <p:nvPr/>
        </p:nvSpPr>
        <p:spPr>
          <a:xfrm>
            <a:off x="2412030" y="15181260"/>
            <a:ext cx="1637458" cy="559031"/>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The Norman Conquest</a:t>
            </a:r>
          </a:p>
        </p:txBody>
      </p:sp>
      <p:sp>
        <p:nvSpPr>
          <p:cNvPr id="198" name="Rectangle 197">
            <a:extLst>
              <a:ext uri="{FF2B5EF4-FFF2-40B4-BE49-F238E27FC236}">
                <a16:creationId xmlns:a16="http://schemas.microsoft.com/office/drawing/2014/main" id="{CAB96D23-F69B-F66A-4CEF-83F4EF15E0F7}"/>
              </a:ext>
            </a:extLst>
          </p:cNvPr>
          <p:cNvSpPr/>
          <p:nvPr/>
        </p:nvSpPr>
        <p:spPr>
          <a:xfrm>
            <a:off x="4248086" y="15174003"/>
            <a:ext cx="1695514" cy="570822"/>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English Medieval Church 1</a:t>
            </a:r>
          </a:p>
        </p:txBody>
      </p:sp>
      <p:sp>
        <p:nvSpPr>
          <p:cNvPr id="199" name="Rectangle 198">
            <a:extLst>
              <a:ext uri="{FF2B5EF4-FFF2-40B4-BE49-F238E27FC236}">
                <a16:creationId xmlns:a16="http://schemas.microsoft.com/office/drawing/2014/main" id="{CAB96D23-F69B-F66A-4CEF-83F4EF15E0F7}"/>
              </a:ext>
            </a:extLst>
          </p:cNvPr>
          <p:cNvSpPr/>
          <p:nvPr/>
        </p:nvSpPr>
        <p:spPr>
          <a:xfrm>
            <a:off x="5039115" y="17221878"/>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Farm to Fork</a:t>
            </a:r>
          </a:p>
        </p:txBody>
      </p:sp>
      <p:sp>
        <p:nvSpPr>
          <p:cNvPr id="200" name="Rectangle 199">
            <a:extLst>
              <a:ext uri="{FF2B5EF4-FFF2-40B4-BE49-F238E27FC236}">
                <a16:creationId xmlns:a16="http://schemas.microsoft.com/office/drawing/2014/main" id="{CAB96D23-F69B-F66A-4CEF-83F4EF15E0F7}"/>
              </a:ext>
            </a:extLst>
          </p:cNvPr>
          <p:cNvSpPr/>
          <p:nvPr/>
        </p:nvSpPr>
        <p:spPr>
          <a:xfrm>
            <a:off x="6896942" y="17221876"/>
            <a:ext cx="1637458" cy="608924"/>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The Great Fire of London</a:t>
            </a:r>
          </a:p>
        </p:txBody>
      </p:sp>
      <p:sp>
        <p:nvSpPr>
          <p:cNvPr id="201" name="Rectangle 200">
            <a:extLst>
              <a:ext uri="{FF2B5EF4-FFF2-40B4-BE49-F238E27FC236}">
                <a16:creationId xmlns:a16="http://schemas.microsoft.com/office/drawing/2014/main" id="{CAB96D23-F69B-F66A-4CEF-83F4EF15E0F7}"/>
              </a:ext>
            </a:extLst>
          </p:cNvPr>
          <p:cNvSpPr/>
          <p:nvPr/>
        </p:nvSpPr>
        <p:spPr>
          <a:xfrm>
            <a:off x="8740256" y="17221877"/>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Local Study</a:t>
            </a:r>
          </a:p>
        </p:txBody>
      </p:sp>
      <p:sp>
        <p:nvSpPr>
          <p:cNvPr id="202" name="Rectangle 201">
            <a:extLst>
              <a:ext uri="{FF2B5EF4-FFF2-40B4-BE49-F238E27FC236}">
                <a16:creationId xmlns:a16="http://schemas.microsoft.com/office/drawing/2014/main" id="{CAB96D23-F69B-F66A-4CEF-83F4EF15E0F7}"/>
              </a:ext>
            </a:extLst>
          </p:cNvPr>
          <p:cNvSpPr/>
          <p:nvPr/>
        </p:nvSpPr>
        <p:spPr>
          <a:xfrm>
            <a:off x="10540028" y="17217340"/>
            <a:ext cx="1637458" cy="613460"/>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Nurturing Nurses</a:t>
            </a:r>
          </a:p>
        </p:txBody>
      </p:sp>
      <p:sp>
        <p:nvSpPr>
          <p:cNvPr id="203" name="Rectangle 202">
            <a:extLst>
              <a:ext uri="{FF2B5EF4-FFF2-40B4-BE49-F238E27FC236}">
                <a16:creationId xmlns:a16="http://schemas.microsoft.com/office/drawing/2014/main" id="{CAB96D23-F69B-F66A-4CEF-83F4EF15E0F7}"/>
              </a:ext>
            </a:extLst>
          </p:cNvPr>
          <p:cNvSpPr/>
          <p:nvPr/>
        </p:nvSpPr>
        <p:spPr>
          <a:xfrm>
            <a:off x="1345230" y="17229135"/>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Beside the Seaside</a:t>
            </a:r>
          </a:p>
        </p:txBody>
      </p:sp>
      <p:sp>
        <p:nvSpPr>
          <p:cNvPr id="204" name="Rectangle 203">
            <a:extLst>
              <a:ext uri="{FF2B5EF4-FFF2-40B4-BE49-F238E27FC236}">
                <a16:creationId xmlns:a16="http://schemas.microsoft.com/office/drawing/2014/main" id="{CAB96D23-F69B-F66A-4CEF-83F4EF15E0F7}"/>
              </a:ext>
            </a:extLst>
          </p:cNvPr>
          <p:cNvSpPr/>
          <p:nvPr/>
        </p:nvSpPr>
        <p:spPr>
          <a:xfrm>
            <a:off x="3181286" y="17221878"/>
            <a:ext cx="1657414" cy="608922"/>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Sir Francis Drake</a:t>
            </a:r>
          </a:p>
        </p:txBody>
      </p:sp>
      <p:sp>
        <p:nvSpPr>
          <p:cNvPr id="211" name="Rectangle 210">
            <a:extLst>
              <a:ext uri="{FF2B5EF4-FFF2-40B4-BE49-F238E27FC236}">
                <a16:creationId xmlns:a16="http://schemas.microsoft.com/office/drawing/2014/main" id="{CAB96D23-F69B-F66A-4CEF-83F4EF15E0F7}"/>
              </a:ext>
            </a:extLst>
          </p:cNvPr>
          <p:cNvSpPr/>
          <p:nvPr/>
        </p:nvSpPr>
        <p:spPr>
          <a:xfrm>
            <a:off x="5515365" y="19317378"/>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People &amp; Communities</a:t>
            </a:r>
          </a:p>
        </p:txBody>
      </p:sp>
      <p:sp>
        <p:nvSpPr>
          <p:cNvPr id="212" name="Rectangle 211">
            <a:extLst>
              <a:ext uri="{FF2B5EF4-FFF2-40B4-BE49-F238E27FC236}">
                <a16:creationId xmlns:a16="http://schemas.microsoft.com/office/drawing/2014/main" id="{CAB96D23-F69B-F66A-4CEF-83F4EF15E0F7}"/>
              </a:ext>
            </a:extLst>
          </p:cNvPr>
          <p:cNvSpPr/>
          <p:nvPr/>
        </p:nvSpPr>
        <p:spPr>
          <a:xfrm>
            <a:off x="7373192" y="19317376"/>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002060"/>
                </a:solidFill>
                <a:latin typeface="Gill Sans MT" panose="020B0502020104020203" pitchFamily="34" charset="0"/>
              </a:rPr>
              <a:t>The World, Technology,  Scientific Enquiry</a:t>
            </a:r>
          </a:p>
        </p:txBody>
      </p:sp>
      <p:sp>
        <p:nvSpPr>
          <p:cNvPr id="213" name="Rectangle 212">
            <a:extLst>
              <a:ext uri="{FF2B5EF4-FFF2-40B4-BE49-F238E27FC236}">
                <a16:creationId xmlns:a16="http://schemas.microsoft.com/office/drawing/2014/main" id="{CAB96D23-F69B-F66A-4CEF-83F4EF15E0F7}"/>
              </a:ext>
            </a:extLst>
          </p:cNvPr>
          <p:cNvSpPr/>
          <p:nvPr/>
        </p:nvSpPr>
        <p:spPr>
          <a:xfrm>
            <a:off x="9216506" y="19317377"/>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002060"/>
                </a:solidFill>
                <a:latin typeface="Gill Sans MT" panose="020B0502020104020203" pitchFamily="34" charset="0"/>
              </a:rPr>
              <a:t>Scientific Enquiry, People &amp; Communities</a:t>
            </a:r>
          </a:p>
        </p:txBody>
      </p:sp>
      <p:sp>
        <p:nvSpPr>
          <p:cNvPr id="214" name="Rectangle 213">
            <a:extLst>
              <a:ext uri="{FF2B5EF4-FFF2-40B4-BE49-F238E27FC236}">
                <a16:creationId xmlns:a16="http://schemas.microsoft.com/office/drawing/2014/main" id="{CAB96D23-F69B-F66A-4CEF-83F4EF15E0F7}"/>
              </a:ext>
            </a:extLst>
          </p:cNvPr>
          <p:cNvSpPr/>
          <p:nvPr/>
        </p:nvSpPr>
        <p:spPr>
          <a:xfrm>
            <a:off x="11016278" y="19312840"/>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002060"/>
                </a:solidFill>
                <a:latin typeface="Gill Sans MT" panose="020B0502020104020203" pitchFamily="34" charset="0"/>
              </a:rPr>
              <a:t>The World, Technology,  Scientific Enquiry</a:t>
            </a:r>
          </a:p>
        </p:txBody>
      </p:sp>
      <p:sp>
        <p:nvSpPr>
          <p:cNvPr id="215" name="Rectangle 214">
            <a:extLst>
              <a:ext uri="{FF2B5EF4-FFF2-40B4-BE49-F238E27FC236}">
                <a16:creationId xmlns:a16="http://schemas.microsoft.com/office/drawing/2014/main" id="{CAB96D23-F69B-F66A-4CEF-83F4EF15E0F7}"/>
              </a:ext>
            </a:extLst>
          </p:cNvPr>
          <p:cNvSpPr/>
          <p:nvPr/>
        </p:nvSpPr>
        <p:spPr>
          <a:xfrm>
            <a:off x="1821480" y="19324635"/>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People &amp; Communities	</a:t>
            </a:r>
          </a:p>
        </p:txBody>
      </p:sp>
      <p:sp>
        <p:nvSpPr>
          <p:cNvPr id="216" name="Rectangle 215">
            <a:extLst>
              <a:ext uri="{FF2B5EF4-FFF2-40B4-BE49-F238E27FC236}">
                <a16:creationId xmlns:a16="http://schemas.microsoft.com/office/drawing/2014/main" id="{CAB96D23-F69B-F66A-4CEF-83F4EF15E0F7}"/>
              </a:ext>
            </a:extLst>
          </p:cNvPr>
          <p:cNvSpPr/>
          <p:nvPr/>
        </p:nvSpPr>
        <p:spPr>
          <a:xfrm>
            <a:off x="3681599" y="19317378"/>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rgbClr val="002060"/>
                </a:solidFill>
                <a:latin typeface="Gill Sans MT" panose="020B0502020104020203" pitchFamily="34" charset="0"/>
              </a:rPr>
              <a:t>The World, Technology,  Scientific Enquiry</a:t>
            </a:r>
          </a:p>
        </p:txBody>
      </p:sp>
      <p:sp>
        <p:nvSpPr>
          <p:cNvPr id="217" name="Rectangle 216">
            <a:extLst>
              <a:ext uri="{FF2B5EF4-FFF2-40B4-BE49-F238E27FC236}">
                <a16:creationId xmlns:a16="http://schemas.microsoft.com/office/drawing/2014/main" id="{CAB96D23-F69B-F66A-4CEF-83F4EF15E0F7}"/>
              </a:ext>
            </a:extLst>
          </p:cNvPr>
          <p:cNvSpPr/>
          <p:nvPr/>
        </p:nvSpPr>
        <p:spPr>
          <a:xfrm>
            <a:off x="6334515" y="20098428"/>
            <a:ext cx="1637458" cy="609829"/>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latin typeface="Gill Sans MT" panose="020B0502020104020203" pitchFamily="34" charset="0"/>
            </a:endParaRPr>
          </a:p>
          <a:p>
            <a:pPr algn="ctr"/>
            <a:r>
              <a:rPr lang="en-GB" dirty="0">
                <a:solidFill>
                  <a:srgbClr val="002060"/>
                </a:solidFill>
                <a:latin typeface="Gill Sans MT" panose="020B0502020104020203" pitchFamily="34" charset="0"/>
              </a:rPr>
              <a:t>Superhero's </a:t>
            </a:r>
          </a:p>
          <a:p>
            <a:pPr algn="ctr"/>
            <a:endParaRPr lang="en-GB" dirty="0">
              <a:solidFill>
                <a:srgbClr val="002060"/>
              </a:solidFill>
              <a:latin typeface="Gill Sans MT" panose="020B0502020104020203" pitchFamily="34" charset="0"/>
            </a:endParaRPr>
          </a:p>
        </p:txBody>
      </p:sp>
      <p:sp>
        <p:nvSpPr>
          <p:cNvPr id="218" name="Rectangle 217">
            <a:extLst>
              <a:ext uri="{FF2B5EF4-FFF2-40B4-BE49-F238E27FC236}">
                <a16:creationId xmlns:a16="http://schemas.microsoft.com/office/drawing/2014/main" id="{CAB96D23-F69B-F66A-4CEF-83F4EF15E0F7}"/>
              </a:ext>
            </a:extLst>
          </p:cNvPr>
          <p:cNvSpPr/>
          <p:nvPr/>
        </p:nvSpPr>
        <p:spPr>
          <a:xfrm>
            <a:off x="8192342" y="20098426"/>
            <a:ext cx="1637458" cy="624345"/>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latin typeface="Gill Sans MT" panose="020B0502020104020203" pitchFamily="34" charset="0"/>
            </a:endParaRPr>
          </a:p>
          <a:p>
            <a:pPr algn="ctr"/>
            <a:r>
              <a:rPr lang="en-GB" dirty="0">
                <a:solidFill>
                  <a:srgbClr val="002060"/>
                </a:solidFill>
                <a:latin typeface="Gill Sans MT" panose="020B0502020104020203" pitchFamily="34" charset="0"/>
              </a:rPr>
              <a:t>Down on the Farm</a:t>
            </a:r>
          </a:p>
          <a:p>
            <a:pPr algn="ctr"/>
            <a:endParaRPr lang="en-GB" dirty="0">
              <a:solidFill>
                <a:srgbClr val="002060"/>
              </a:solidFill>
              <a:latin typeface="Gill Sans MT" panose="020B0502020104020203" pitchFamily="34" charset="0"/>
            </a:endParaRPr>
          </a:p>
        </p:txBody>
      </p:sp>
      <p:sp>
        <p:nvSpPr>
          <p:cNvPr id="219" name="Rectangle 218">
            <a:extLst>
              <a:ext uri="{FF2B5EF4-FFF2-40B4-BE49-F238E27FC236}">
                <a16:creationId xmlns:a16="http://schemas.microsoft.com/office/drawing/2014/main" id="{CAB96D23-F69B-F66A-4CEF-83F4EF15E0F7}"/>
              </a:ext>
            </a:extLst>
          </p:cNvPr>
          <p:cNvSpPr/>
          <p:nvPr/>
        </p:nvSpPr>
        <p:spPr>
          <a:xfrm>
            <a:off x="10035656" y="20079377"/>
            <a:ext cx="1637458" cy="638859"/>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latin typeface="Gill Sans MT" panose="020B0502020104020203" pitchFamily="34" charset="0"/>
            </a:endParaRPr>
          </a:p>
          <a:p>
            <a:pPr algn="ctr"/>
            <a:r>
              <a:rPr lang="en-GB" dirty="0">
                <a:solidFill>
                  <a:srgbClr val="002060"/>
                </a:solidFill>
                <a:latin typeface="Gill Sans MT" panose="020B0502020104020203" pitchFamily="34" charset="0"/>
              </a:rPr>
              <a:t>Pesky Pirates </a:t>
            </a:r>
          </a:p>
          <a:p>
            <a:pPr algn="ctr"/>
            <a:endParaRPr lang="en-GB" dirty="0">
              <a:solidFill>
                <a:srgbClr val="002060"/>
              </a:solidFill>
              <a:latin typeface="Gill Sans MT" panose="020B0502020104020203" pitchFamily="34" charset="0"/>
            </a:endParaRPr>
          </a:p>
        </p:txBody>
      </p:sp>
      <p:sp>
        <p:nvSpPr>
          <p:cNvPr id="220" name="Rectangle 219">
            <a:extLst>
              <a:ext uri="{FF2B5EF4-FFF2-40B4-BE49-F238E27FC236}">
                <a16:creationId xmlns:a16="http://schemas.microsoft.com/office/drawing/2014/main" id="{CAB96D23-F69B-F66A-4CEF-83F4EF15E0F7}"/>
              </a:ext>
            </a:extLst>
          </p:cNvPr>
          <p:cNvSpPr/>
          <p:nvPr/>
        </p:nvSpPr>
        <p:spPr>
          <a:xfrm>
            <a:off x="11835428" y="20093890"/>
            <a:ext cx="1637458" cy="638860"/>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latin typeface="Gill Sans MT" panose="020B0502020104020203" pitchFamily="34" charset="0"/>
            </a:endParaRPr>
          </a:p>
          <a:p>
            <a:pPr algn="ctr"/>
            <a:r>
              <a:rPr lang="en-GB" dirty="0">
                <a:solidFill>
                  <a:srgbClr val="002060"/>
                </a:solidFill>
                <a:latin typeface="Gill Sans MT" panose="020B0502020104020203" pitchFamily="34" charset="0"/>
              </a:rPr>
              <a:t>At the Seaside </a:t>
            </a:r>
          </a:p>
          <a:p>
            <a:pPr algn="ctr"/>
            <a:endParaRPr lang="en-GB" dirty="0">
              <a:solidFill>
                <a:srgbClr val="002060"/>
              </a:solidFill>
              <a:latin typeface="Gill Sans MT" panose="020B0502020104020203" pitchFamily="34" charset="0"/>
            </a:endParaRPr>
          </a:p>
        </p:txBody>
      </p:sp>
      <p:sp>
        <p:nvSpPr>
          <p:cNvPr id="221" name="Rectangle 220">
            <a:extLst>
              <a:ext uri="{FF2B5EF4-FFF2-40B4-BE49-F238E27FC236}">
                <a16:creationId xmlns:a16="http://schemas.microsoft.com/office/drawing/2014/main" id="{CAB96D23-F69B-F66A-4CEF-83F4EF15E0F7}"/>
              </a:ext>
            </a:extLst>
          </p:cNvPr>
          <p:cNvSpPr/>
          <p:nvPr/>
        </p:nvSpPr>
        <p:spPr>
          <a:xfrm>
            <a:off x="2640630" y="20105685"/>
            <a:ext cx="1637458" cy="573544"/>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All about Me</a:t>
            </a:r>
          </a:p>
        </p:txBody>
      </p:sp>
      <p:sp>
        <p:nvSpPr>
          <p:cNvPr id="222" name="Rectangle 221">
            <a:extLst>
              <a:ext uri="{FF2B5EF4-FFF2-40B4-BE49-F238E27FC236}">
                <a16:creationId xmlns:a16="http://schemas.microsoft.com/office/drawing/2014/main" id="{CAB96D23-F69B-F66A-4CEF-83F4EF15E0F7}"/>
              </a:ext>
            </a:extLst>
          </p:cNvPr>
          <p:cNvSpPr/>
          <p:nvPr/>
        </p:nvSpPr>
        <p:spPr>
          <a:xfrm>
            <a:off x="4476686" y="20098428"/>
            <a:ext cx="1637458" cy="595315"/>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latin typeface="Gill Sans MT" panose="020B0502020104020203" pitchFamily="34" charset="0"/>
            </a:endParaRPr>
          </a:p>
          <a:p>
            <a:pPr algn="ctr"/>
            <a:r>
              <a:rPr lang="en-GB" dirty="0">
                <a:solidFill>
                  <a:srgbClr val="002060"/>
                </a:solidFill>
                <a:latin typeface="Gill Sans MT" panose="020B0502020104020203" pitchFamily="34" charset="0"/>
              </a:rPr>
              <a:t>Into the Woods</a:t>
            </a:r>
          </a:p>
          <a:p>
            <a:pPr algn="ctr"/>
            <a:endParaRPr lang="en-GB" dirty="0">
              <a:solidFill>
                <a:srgbClr val="002060"/>
              </a:solidFill>
              <a:latin typeface="Gill Sans MT" panose="020B0502020104020203" pitchFamily="34" charset="0"/>
            </a:endParaRPr>
          </a:p>
        </p:txBody>
      </p:sp>
      <p:sp>
        <p:nvSpPr>
          <p:cNvPr id="189" name="Rectangle 188">
            <a:extLst>
              <a:ext uri="{FF2B5EF4-FFF2-40B4-BE49-F238E27FC236}">
                <a16:creationId xmlns:a16="http://schemas.microsoft.com/office/drawing/2014/main" id="{CAB96D23-F69B-F66A-4CEF-83F4EF15E0F7}"/>
              </a:ext>
            </a:extLst>
          </p:cNvPr>
          <p:cNvSpPr/>
          <p:nvPr/>
        </p:nvSpPr>
        <p:spPr>
          <a:xfrm>
            <a:off x="6095936" y="15174003"/>
            <a:ext cx="1695514" cy="570822"/>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Our World</a:t>
            </a:r>
            <a:endParaRPr lang="en-GB" dirty="0">
              <a:solidFill>
                <a:srgbClr val="002060"/>
              </a:solidFill>
              <a:latin typeface="Gill Sans MT" panose="020B0502020104020203" pitchFamily="34" charset="0"/>
            </a:endParaRPr>
          </a:p>
        </p:txBody>
      </p:sp>
      <p:graphicFrame>
        <p:nvGraphicFramePr>
          <p:cNvPr id="190" name="Table 15">
            <a:extLst>
              <a:ext uri="{FF2B5EF4-FFF2-40B4-BE49-F238E27FC236}">
                <a16:creationId xmlns:a16="http://schemas.microsoft.com/office/drawing/2014/main" id="{D7D0F05C-020B-E211-2385-019EDDC6B629}"/>
              </a:ext>
            </a:extLst>
          </p:cNvPr>
          <p:cNvGraphicFramePr>
            <a:graphicFrameLocks noGrp="1"/>
          </p:cNvGraphicFramePr>
          <p:nvPr>
            <p:extLst>
              <p:ext uri="{D42A27DB-BD31-4B8C-83A1-F6EECF244321}">
                <p14:modId xmlns:p14="http://schemas.microsoft.com/office/powerpoint/2010/main" val="628085405"/>
              </p:ext>
            </p:extLst>
          </p:nvPr>
        </p:nvGraphicFramePr>
        <p:xfrm>
          <a:off x="4734503" y="1692698"/>
          <a:ext cx="4266728" cy="457200"/>
        </p:xfrm>
        <a:graphic>
          <a:graphicData uri="http://schemas.openxmlformats.org/drawingml/2006/table">
            <a:tbl>
              <a:tblPr firstRow="1" bandRow="1">
                <a:tableStyleId>{5C22544A-7EE6-4342-B048-85BDC9FD1C3A}</a:tableStyleId>
              </a:tblPr>
              <a:tblGrid>
                <a:gridCol w="1066682">
                  <a:extLst>
                    <a:ext uri="{9D8B030D-6E8A-4147-A177-3AD203B41FA5}">
                      <a16:colId xmlns:a16="http://schemas.microsoft.com/office/drawing/2014/main" val="3042622038"/>
                    </a:ext>
                  </a:extLst>
                </a:gridCol>
                <a:gridCol w="1066682">
                  <a:extLst>
                    <a:ext uri="{9D8B030D-6E8A-4147-A177-3AD203B41FA5}">
                      <a16:colId xmlns:a16="http://schemas.microsoft.com/office/drawing/2014/main" val="1969177079"/>
                    </a:ext>
                  </a:extLst>
                </a:gridCol>
                <a:gridCol w="1066682">
                  <a:extLst>
                    <a:ext uri="{9D8B030D-6E8A-4147-A177-3AD203B41FA5}">
                      <a16:colId xmlns:a16="http://schemas.microsoft.com/office/drawing/2014/main" val="912655062"/>
                    </a:ext>
                  </a:extLst>
                </a:gridCol>
                <a:gridCol w="1066682">
                  <a:extLst>
                    <a:ext uri="{9D8B030D-6E8A-4147-A177-3AD203B41FA5}">
                      <a16:colId xmlns:a16="http://schemas.microsoft.com/office/drawing/2014/main" val="3194194724"/>
                    </a:ext>
                  </a:extLst>
                </a:gridCol>
              </a:tblGrid>
              <a:tr h="370840">
                <a:tc>
                  <a:txBody>
                    <a:bodyPr/>
                    <a:lstStyle/>
                    <a:p>
                      <a:pPr algn="ctr"/>
                      <a:r>
                        <a:rPr lang="en-GB" sz="2400" b="0" dirty="0"/>
                        <a:t>AO1</a:t>
                      </a:r>
                    </a:p>
                  </a:txBody>
                  <a:tcPr>
                    <a:solidFill>
                      <a:srgbClr val="92D050"/>
                    </a:solidFill>
                  </a:tcPr>
                </a:tc>
                <a:tc>
                  <a:txBody>
                    <a:bodyPr/>
                    <a:lstStyle/>
                    <a:p>
                      <a:pPr algn="ctr"/>
                      <a:r>
                        <a:rPr lang="en-GB" sz="2400" b="0" dirty="0"/>
                        <a:t>AO2</a:t>
                      </a:r>
                    </a:p>
                  </a:txBody>
                  <a:tcPr>
                    <a:solidFill>
                      <a:srgbClr val="FF0000"/>
                    </a:solidFill>
                  </a:tcPr>
                </a:tc>
                <a:tc>
                  <a:txBody>
                    <a:bodyPr/>
                    <a:lstStyle/>
                    <a:p>
                      <a:pPr algn="ctr"/>
                      <a:r>
                        <a:rPr lang="en-GB" sz="2400" b="0" dirty="0"/>
                        <a:t>AO3</a:t>
                      </a:r>
                    </a:p>
                  </a:txBody>
                  <a:tcPr/>
                </a:tc>
                <a:tc>
                  <a:txBody>
                    <a:bodyPr/>
                    <a:lstStyle/>
                    <a:p>
                      <a:pPr algn="ctr"/>
                      <a:r>
                        <a:rPr lang="en-GB" sz="2400" b="0" dirty="0"/>
                        <a:t>AO4</a:t>
                      </a:r>
                    </a:p>
                  </a:txBody>
                  <a:tcPr>
                    <a:solidFill>
                      <a:srgbClr val="CC00CC"/>
                    </a:solidFill>
                  </a:tcPr>
                </a:tc>
                <a:extLst>
                  <a:ext uri="{0D108BD9-81ED-4DB2-BD59-A6C34878D82A}">
                    <a16:rowId xmlns:a16="http://schemas.microsoft.com/office/drawing/2014/main" val="3033611422"/>
                  </a:ext>
                </a:extLst>
              </a:tr>
            </a:tbl>
          </a:graphicData>
        </a:graphic>
      </p:graphicFrame>
      <p:grpSp>
        <p:nvGrpSpPr>
          <p:cNvPr id="3" name="Group 2"/>
          <p:cNvGrpSpPr/>
          <p:nvPr/>
        </p:nvGrpSpPr>
        <p:grpSpPr>
          <a:xfrm>
            <a:off x="2190621" y="4141107"/>
            <a:ext cx="623782" cy="223294"/>
            <a:chOff x="5683568" y="3545840"/>
            <a:chExt cx="586965" cy="190818"/>
          </a:xfrm>
        </p:grpSpPr>
        <p:sp>
          <p:nvSpPr>
            <p:cNvPr id="2" name="Oval 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Oval 224"/>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Oval 22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0" name="Group 239"/>
          <p:cNvGrpSpPr/>
          <p:nvPr/>
        </p:nvGrpSpPr>
        <p:grpSpPr>
          <a:xfrm>
            <a:off x="1805983" y="14166397"/>
            <a:ext cx="420581" cy="223294"/>
            <a:chOff x="5683568" y="3545840"/>
            <a:chExt cx="395758" cy="190818"/>
          </a:xfrm>
        </p:grpSpPr>
        <p:sp>
          <p:nvSpPr>
            <p:cNvPr id="241" name="Oval 24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Oval 242"/>
            <p:cNvSpPr/>
            <p:nvPr/>
          </p:nvSpPr>
          <p:spPr>
            <a:xfrm>
              <a:off x="5888826"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0" name="Group 249"/>
          <p:cNvGrpSpPr/>
          <p:nvPr/>
        </p:nvGrpSpPr>
        <p:grpSpPr>
          <a:xfrm>
            <a:off x="3671079" y="14159138"/>
            <a:ext cx="623782" cy="223294"/>
            <a:chOff x="5683568" y="3545840"/>
            <a:chExt cx="586965" cy="190818"/>
          </a:xfrm>
        </p:grpSpPr>
        <p:sp>
          <p:nvSpPr>
            <p:cNvPr id="251" name="Oval 25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2" name="Oval 251"/>
            <p:cNvSpPr/>
            <p:nvPr/>
          </p:nvSpPr>
          <p:spPr>
            <a:xfrm>
              <a:off x="5895344"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3" name="Oval 252"/>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5" name="Group 254"/>
          <p:cNvGrpSpPr/>
          <p:nvPr/>
        </p:nvGrpSpPr>
        <p:grpSpPr>
          <a:xfrm>
            <a:off x="5608737" y="14166397"/>
            <a:ext cx="412995" cy="222922"/>
            <a:chOff x="5683568" y="3545840"/>
            <a:chExt cx="388619" cy="190500"/>
          </a:xfrm>
        </p:grpSpPr>
        <p:sp>
          <p:nvSpPr>
            <p:cNvPr id="256" name="Oval 255"/>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Oval 256"/>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9" name="Group 258"/>
          <p:cNvGrpSpPr/>
          <p:nvPr/>
        </p:nvGrpSpPr>
        <p:grpSpPr>
          <a:xfrm>
            <a:off x="7335940" y="14166401"/>
            <a:ext cx="637570" cy="224021"/>
            <a:chOff x="5683568" y="3545840"/>
            <a:chExt cx="599939" cy="191439"/>
          </a:xfrm>
        </p:grpSpPr>
        <p:sp>
          <p:nvSpPr>
            <p:cNvPr id="260" name="Oval 25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Oval 260"/>
            <p:cNvSpPr/>
            <p:nvPr/>
          </p:nvSpPr>
          <p:spPr>
            <a:xfrm>
              <a:off x="5888174"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Oval 261"/>
            <p:cNvSpPr/>
            <p:nvPr/>
          </p:nvSpPr>
          <p:spPr>
            <a:xfrm>
              <a:off x="6093007" y="3546779"/>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p:cNvGrpSpPr/>
          <p:nvPr/>
        </p:nvGrpSpPr>
        <p:grpSpPr>
          <a:xfrm>
            <a:off x="9316138" y="14166401"/>
            <a:ext cx="420130" cy="224021"/>
            <a:chOff x="9214540" y="13737776"/>
            <a:chExt cx="420130" cy="224021"/>
          </a:xfrm>
        </p:grpSpPr>
        <p:sp>
          <p:nvSpPr>
            <p:cNvPr id="263" name="Oval 262"/>
            <p:cNvSpPr/>
            <p:nvPr/>
          </p:nvSpPr>
          <p:spPr>
            <a:xfrm>
              <a:off x="9214540" y="13737776"/>
              <a:ext cx="202449" cy="222922"/>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Oval 263"/>
            <p:cNvSpPr/>
            <p:nvPr/>
          </p:nvSpPr>
          <p:spPr>
            <a:xfrm>
              <a:off x="9432221" y="13738875"/>
              <a:ext cx="202449" cy="22292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 name="Group 5"/>
          <p:cNvGrpSpPr/>
          <p:nvPr/>
        </p:nvGrpSpPr>
        <p:grpSpPr>
          <a:xfrm>
            <a:off x="11041517" y="14175468"/>
            <a:ext cx="618537" cy="223294"/>
            <a:chOff x="5097917" y="4754517"/>
            <a:chExt cx="618537" cy="223294"/>
          </a:xfrm>
        </p:grpSpPr>
        <p:sp>
          <p:nvSpPr>
            <p:cNvPr id="265" name="Oval 264"/>
            <p:cNvSpPr/>
            <p:nvPr/>
          </p:nvSpPr>
          <p:spPr>
            <a:xfrm>
              <a:off x="5097917" y="4754517"/>
              <a:ext cx="202449" cy="222922"/>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Oval 265"/>
            <p:cNvSpPr/>
            <p:nvPr/>
          </p:nvSpPr>
          <p:spPr>
            <a:xfrm>
              <a:off x="5309431" y="4754889"/>
              <a:ext cx="202449" cy="22292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Oval 266"/>
            <p:cNvSpPr/>
            <p:nvPr/>
          </p:nvSpPr>
          <p:spPr>
            <a:xfrm>
              <a:off x="5514005" y="4754889"/>
              <a:ext cx="202449" cy="222922"/>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1" name="Group 190"/>
          <p:cNvGrpSpPr/>
          <p:nvPr/>
        </p:nvGrpSpPr>
        <p:grpSpPr>
          <a:xfrm>
            <a:off x="2546218" y="15806511"/>
            <a:ext cx="828356" cy="223294"/>
            <a:chOff x="5683568" y="3545840"/>
            <a:chExt cx="779465" cy="190818"/>
          </a:xfrm>
        </p:grpSpPr>
        <p:sp>
          <p:nvSpPr>
            <p:cNvPr id="192" name="Oval 19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Oval 192"/>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Oval 222"/>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Oval 223"/>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9" name="Group 228"/>
          <p:cNvGrpSpPr/>
          <p:nvPr/>
        </p:nvGrpSpPr>
        <p:grpSpPr>
          <a:xfrm>
            <a:off x="4672976" y="15814142"/>
            <a:ext cx="407023" cy="222922"/>
            <a:chOff x="6080033" y="3546158"/>
            <a:chExt cx="383000" cy="190500"/>
          </a:xfrm>
        </p:grpSpPr>
        <p:sp>
          <p:nvSpPr>
            <p:cNvPr id="232" name="Oval 23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Oval 23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4" name="Group 233"/>
          <p:cNvGrpSpPr/>
          <p:nvPr/>
        </p:nvGrpSpPr>
        <p:grpSpPr>
          <a:xfrm>
            <a:off x="6436461" y="15806884"/>
            <a:ext cx="407023" cy="222922"/>
            <a:chOff x="6080033" y="3546158"/>
            <a:chExt cx="383000" cy="190500"/>
          </a:xfrm>
        </p:grpSpPr>
        <p:sp>
          <p:nvSpPr>
            <p:cNvPr id="235" name="Oval 234"/>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6" name="Oval 235"/>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7" name="Group 236"/>
          <p:cNvGrpSpPr/>
          <p:nvPr/>
        </p:nvGrpSpPr>
        <p:grpSpPr>
          <a:xfrm>
            <a:off x="8214000" y="15799253"/>
            <a:ext cx="639667" cy="223294"/>
            <a:chOff x="5683568" y="3545840"/>
            <a:chExt cx="601917" cy="190818"/>
          </a:xfrm>
        </p:grpSpPr>
        <p:sp>
          <p:nvSpPr>
            <p:cNvPr id="239" name="Oval 23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Oval 243"/>
            <p:cNvSpPr/>
            <p:nvPr/>
          </p:nvSpPr>
          <p:spPr>
            <a:xfrm>
              <a:off x="5902486"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Oval 244"/>
            <p:cNvSpPr/>
            <p:nvPr/>
          </p:nvSpPr>
          <p:spPr>
            <a:xfrm>
              <a:off x="6094985"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6" name="Group 245"/>
          <p:cNvGrpSpPr/>
          <p:nvPr/>
        </p:nvGrpSpPr>
        <p:grpSpPr>
          <a:xfrm>
            <a:off x="10093600" y="15806510"/>
            <a:ext cx="639667" cy="223294"/>
            <a:chOff x="5683568" y="3545840"/>
            <a:chExt cx="601917" cy="190818"/>
          </a:xfrm>
        </p:grpSpPr>
        <p:sp>
          <p:nvSpPr>
            <p:cNvPr id="247" name="Oval 246"/>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Oval 247"/>
            <p:cNvSpPr/>
            <p:nvPr/>
          </p:nvSpPr>
          <p:spPr>
            <a:xfrm>
              <a:off x="5902486"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9" name="Oval 248"/>
            <p:cNvSpPr/>
            <p:nvPr/>
          </p:nvSpPr>
          <p:spPr>
            <a:xfrm>
              <a:off x="6094985"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6" name="Group 275"/>
          <p:cNvGrpSpPr/>
          <p:nvPr/>
        </p:nvGrpSpPr>
        <p:grpSpPr>
          <a:xfrm>
            <a:off x="7227075" y="11674022"/>
            <a:ext cx="828356" cy="223294"/>
            <a:chOff x="5683568" y="3545840"/>
            <a:chExt cx="779465" cy="190818"/>
          </a:xfrm>
        </p:grpSpPr>
        <p:sp>
          <p:nvSpPr>
            <p:cNvPr id="277" name="Oval 276"/>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Oval 277"/>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Oval 278"/>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Oval 279"/>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1" name="Group 280"/>
          <p:cNvGrpSpPr/>
          <p:nvPr/>
        </p:nvGrpSpPr>
        <p:grpSpPr>
          <a:xfrm>
            <a:off x="5434568" y="11681283"/>
            <a:ext cx="637570" cy="224021"/>
            <a:chOff x="5683568" y="3545840"/>
            <a:chExt cx="599939" cy="191439"/>
          </a:xfrm>
        </p:grpSpPr>
        <p:sp>
          <p:nvSpPr>
            <p:cNvPr id="282" name="Oval 28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Oval 282"/>
            <p:cNvSpPr/>
            <p:nvPr/>
          </p:nvSpPr>
          <p:spPr>
            <a:xfrm>
              <a:off x="5888174"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Oval 283"/>
            <p:cNvSpPr/>
            <p:nvPr/>
          </p:nvSpPr>
          <p:spPr>
            <a:xfrm>
              <a:off x="6093007" y="3546779"/>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5" name="Group 284"/>
          <p:cNvGrpSpPr/>
          <p:nvPr/>
        </p:nvGrpSpPr>
        <p:grpSpPr>
          <a:xfrm>
            <a:off x="3627539" y="11688540"/>
            <a:ext cx="637570" cy="224021"/>
            <a:chOff x="5683568" y="3545840"/>
            <a:chExt cx="599939" cy="191439"/>
          </a:xfrm>
        </p:grpSpPr>
        <p:sp>
          <p:nvSpPr>
            <p:cNvPr id="286" name="Oval 285"/>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Oval 286"/>
            <p:cNvSpPr/>
            <p:nvPr/>
          </p:nvSpPr>
          <p:spPr>
            <a:xfrm>
              <a:off x="5888174"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Oval 287"/>
            <p:cNvSpPr/>
            <p:nvPr/>
          </p:nvSpPr>
          <p:spPr>
            <a:xfrm>
              <a:off x="6093007" y="3546779"/>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9" name="Group 288"/>
          <p:cNvGrpSpPr/>
          <p:nvPr/>
        </p:nvGrpSpPr>
        <p:grpSpPr>
          <a:xfrm>
            <a:off x="10238789" y="13553622"/>
            <a:ext cx="828356" cy="223294"/>
            <a:chOff x="5683568" y="3545840"/>
            <a:chExt cx="779465" cy="190818"/>
          </a:xfrm>
        </p:grpSpPr>
        <p:sp>
          <p:nvSpPr>
            <p:cNvPr id="290" name="Oval 28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Oval 290"/>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Oval 29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Oval 29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4" name="Group 293"/>
          <p:cNvGrpSpPr/>
          <p:nvPr/>
        </p:nvGrpSpPr>
        <p:grpSpPr>
          <a:xfrm>
            <a:off x="8380917" y="13524593"/>
            <a:ext cx="639667" cy="223294"/>
            <a:chOff x="5683568" y="3545840"/>
            <a:chExt cx="601917" cy="190818"/>
          </a:xfrm>
        </p:grpSpPr>
        <p:sp>
          <p:nvSpPr>
            <p:cNvPr id="295" name="Oval 29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Oval 296"/>
            <p:cNvSpPr/>
            <p:nvPr/>
          </p:nvSpPr>
          <p:spPr>
            <a:xfrm>
              <a:off x="5902487"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Oval 297"/>
            <p:cNvSpPr/>
            <p:nvPr/>
          </p:nvSpPr>
          <p:spPr>
            <a:xfrm>
              <a:off x="6094985"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0" name="Group 329"/>
          <p:cNvGrpSpPr/>
          <p:nvPr/>
        </p:nvGrpSpPr>
        <p:grpSpPr>
          <a:xfrm>
            <a:off x="6044160" y="10824936"/>
            <a:ext cx="828356" cy="223294"/>
            <a:chOff x="5683568" y="3545840"/>
            <a:chExt cx="779465" cy="190818"/>
          </a:xfrm>
        </p:grpSpPr>
        <p:sp>
          <p:nvSpPr>
            <p:cNvPr id="331" name="Oval 33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Oval 331"/>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Oval 332"/>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Oval 333"/>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3" name="Group 352"/>
          <p:cNvGrpSpPr/>
          <p:nvPr/>
        </p:nvGrpSpPr>
        <p:grpSpPr>
          <a:xfrm>
            <a:off x="7974563" y="6528708"/>
            <a:ext cx="623782" cy="223294"/>
            <a:chOff x="5683568" y="3545840"/>
            <a:chExt cx="586965" cy="190818"/>
          </a:xfrm>
        </p:grpSpPr>
        <p:sp>
          <p:nvSpPr>
            <p:cNvPr id="354" name="Oval 353"/>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Oval 354"/>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Oval 355"/>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2" name="Group 301"/>
          <p:cNvGrpSpPr/>
          <p:nvPr/>
        </p:nvGrpSpPr>
        <p:grpSpPr>
          <a:xfrm>
            <a:off x="10903728" y="11674022"/>
            <a:ext cx="623782" cy="223294"/>
            <a:chOff x="5683568" y="3545840"/>
            <a:chExt cx="586965" cy="190818"/>
          </a:xfrm>
        </p:grpSpPr>
        <p:sp>
          <p:nvSpPr>
            <p:cNvPr id="322" name="Oval 32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Oval 326"/>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Oval 33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44" name="Group 343"/>
          <p:cNvGrpSpPr/>
          <p:nvPr/>
        </p:nvGrpSpPr>
        <p:grpSpPr>
          <a:xfrm>
            <a:off x="9303793" y="11654972"/>
            <a:ext cx="618537" cy="223294"/>
            <a:chOff x="5881003" y="3545840"/>
            <a:chExt cx="582030" cy="190818"/>
          </a:xfrm>
        </p:grpSpPr>
        <p:sp>
          <p:nvSpPr>
            <p:cNvPr id="349" name="Oval 34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Oval 349"/>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1" name="Oval 350"/>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2" name="Group 351"/>
          <p:cNvGrpSpPr/>
          <p:nvPr/>
        </p:nvGrpSpPr>
        <p:grpSpPr>
          <a:xfrm>
            <a:off x="1931189" y="11693072"/>
            <a:ext cx="637859" cy="223294"/>
            <a:chOff x="5683568" y="3545840"/>
            <a:chExt cx="600210" cy="190818"/>
          </a:xfrm>
        </p:grpSpPr>
        <p:sp>
          <p:nvSpPr>
            <p:cNvPr id="357" name="Oval 356"/>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Oval 35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9" name="Oval 368"/>
            <p:cNvSpPr/>
            <p:nvPr/>
          </p:nvSpPr>
          <p:spPr>
            <a:xfrm>
              <a:off x="6093278"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2" name="Group 371"/>
          <p:cNvGrpSpPr/>
          <p:nvPr/>
        </p:nvGrpSpPr>
        <p:grpSpPr>
          <a:xfrm>
            <a:off x="9093975" y="9045122"/>
            <a:ext cx="828356" cy="223294"/>
            <a:chOff x="5683568" y="3545840"/>
            <a:chExt cx="779465" cy="190818"/>
          </a:xfrm>
        </p:grpSpPr>
        <p:sp>
          <p:nvSpPr>
            <p:cNvPr id="373" name="Oval 37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4" name="Oval 373"/>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5" name="Oval 374"/>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6" name="Oval 375"/>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7" name="Group 376"/>
          <p:cNvGrpSpPr/>
          <p:nvPr/>
        </p:nvGrpSpPr>
        <p:grpSpPr>
          <a:xfrm>
            <a:off x="3722143" y="9064172"/>
            <a:ext cx="618537" cy="223294"/>
            <a:chOff x="5881003" y="3545840"/>
            <a:chExt cx="582030" cy="190818"/>
          </a:xfrm>
        </p:grpSpPr>
        <p:sp>
          <p:nvSpPr>
            <p:cNvPr id="379" name="Oval 37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0" name="Oval 379"/>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1" name="Oval 380"/>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82" name="Group 381"/>
          <p:cNvGrpSpPr/>
          <p:nvPr/>
        </p:nvGrpSpPr>
        <p:grpSpPr>
          <a:xfrm>
            <a:off x="5703343" y="9064172"/>
            <a:ext cx="618537" cy="223294"/>
            <a:chOff x="5881003" y="3545840"/>
            <a:chExt cx="582030" cy="190818"/>
          </a:xfrm>
        </p:grpSpPr>
        <p:sp>
          <p:nvSpPr>
            <p:cNvPr id="383" name="Oval 382"/>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4" name="Oval 383"/>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5" name="Oval 384"/>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90" name="Group 389"/>
          <p:cNvGrpSpPr/>
          <p:nvPr/>
        </p:nvGrpSpPr>
        <p:grpSpPr>
          <a:xfrm>
            <a:off x="1340625" y="9083222"/>
            <a:ext cx="828356" cy="223294"/>
            <a:chOff x="5683568" y="3545840"/>
            <a:chExt cx="779465" cy="190818"/>
          </a:xfrm>
        </p:grpSpPr>
        <p:sp>
          <p:nvSpPr>
            <p:cNvPr id="391" name="Oval 39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2" name="Oval 391"/>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3" name="Oval 392"/>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4" name="Oval 393"/>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95" name="Group 394"/>
          <p:cNvGrpSpPr/>
          <p:nvPr/>
        </p:nvGrpSpPr>
        <p:grpSpPr>
          <a:xfrm>
            <a:off x="7322593" y="9064172"/>
            <a:ext cx="618537" cy="223294"/>
            <a:chOff x="5881003" y="3545840"/>
            <a:chExt cx="582030" cy="190818"/>
          </a:xfrm>
        </p:grpSpPr>
        <p:sp>
          <p:nvSpPr>
            <p:cNvPr id="396" name="Oval 39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7" name="Oval 39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8" name="Oval 39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3" name="Group 402"/>
          <p:cNvGrpSpPr/>
          <p:nvPr/>
        </p:nvGrpSpPr>
        <p:grpSpPr>
          <a:xfrm>
            <a:off x="10884709" y="9026072"/>
            <a:ext cx="637860" cy="223294"/>
            <a:chOff x="5683568" y="3545840"/>
            <a:chExt cx="600209" cy="190818"/>
          </a:xfrm>
        </p:grpSpPr>
        <p:sp>
          <p:nvSpPr>
            <p:cNvPr id="404" name="Oval 403"/>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6" name="Oval 405"/>
            <p:cNvSpPr/>
            <p:nvPr/>
          </p:nvSpPr>
          <p:spPr>
            <a:xfrm>
              <a:off x="5900779"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7" name="Oval 406"/>
            <p:cNvSpPr/>
            <p:nvPr/>
          </p:nvSpPr>
          <p:spPr>
            <a:xfrm>
              <a:off x="6093277"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8" name="Group 407"/>
          <p:cNvGrpSpPr/>
          <p:nvPr/>
        </p:nvGrpSpPr>
        <p:grpSpPr>
          <a:xfrm>
            <a:off x="11837178" y="6568622"/>
            <a:ext cx="623782" cy="223294"/>
            <a:chOff x="5683568" y="3545840"/>
            <a:chExt cx="586965" cy="190818"/>
          </a:xfrm>
        </p:grpSpPr>
        <p:sp>
          <p:nvSpPr>
            <p:cNvPr id="409" name="Oval 40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0" name="Oval 409"/>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1" name="Oval 410"/>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13" name="Group 412"/>
          <p:cNvGrpSpPr/>
          <p:nvPr/>
        </p:nvGrpSpPr>
        <p:grpSpPr>
          <a:xfrm>
            <a:off x="9436875" y="6568622"/>
            <a:ext cx="828356" cy="223294"/>
            <a:chOff x="5683568" y="3545840"/>
            <a:chExt cx="779465" cy="190818"/>
          </a:xfrm>
        </p:grpSpPr>
        <p:sp>
          <p:nvSpPr>
            <p:cNvPr id="414" name="Oval 413"/>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5" name="Oval 414"/>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6" name="Oval 415"/>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7" name="Oval 416"/>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18" name="Group 417"/>
          <p:cNvGrpSpPr/>
          <p:nvPr/>
        </p:nvGrpSpPr>
        <p:grpSpPr>
          <a:xfrm>
            <a:off x="5569725" y="6549572"/>
            <a:ext cx="828356" cy="223294"/>
            <a:chOff x="5683568" y="3545840"/>
            <a:chExt cx="779465" cy="190818"/>
          </a:xfrm>
        </p:grpSpPr>
        <p:sp>
          <p:nvSpPr>
            <p:cNvPr id="419" name="Oval 41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0" name="Oval 419"/>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1" name="Oval 420"/>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2" name="Oval 421"/>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3" name="Group 422"/>
          <p:cNvGrpSpPr/>
          <p:nvPr/>
        </p:nvGrpSpPr>
        <p:grpSpPr>
          <a:xfrm>
            <a:off x="3779025" y="6530522"/>
            <a:ext cx="828356" cy="223294"/>
            <a:chOff x="5683568" y="3545840"/>
            <a:chExt cx="779465" cy="190818"/>
          </a:xfrm>
        </p:grpSpPr>
        <p:sp>
          <p:nvSpPr>
            <p:cNvPr id="424" name="Oval 423"/>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5" name="Oval 424"/>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6" name="Oval 425"/>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7" name="Oval 426"/>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8" name="Group 427"/>
          <p:cNvGrpSpPr/>
          <p:nvPr/>
        </p:nvGrpSpPr>
        <p:grpSpPr>
          <a:xfrm>
            <a:off x="2121943" y="6549572"/>
            <a:ext cx="618537" cy="223294"/>
            <a:chOff x="5881003" y="3545840"/>
            <a:chExt cx="582030" cy="190818"/>
          </a:xfrm>
        </p:grpSpPr>
        <p:sp>
          <p:nvSpPr>
            <p:cNvPr id="430" name="Oval 429"/>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1" name="Oval 430"/>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2" name="Oval 431"/>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33" name="Group 432"/>
          <p:cNvGrpSpPr/>
          <p:nvPr/>
        </p:nvGrpSpPr>
        <p:grpSpPr>
          <a:xfrm>
            <a:off x="3969525" y="4111172"/>
            <a:ext cx="828356" cy="223294"/>
            <a:chOff x="5683568" y="3545840"/>
            <a:chExt cx="779465" cy="190818"/>
          </a:xfrm>
        </p:grpSpPr>
        <p:sp>
          <p:nvSpPr>
            <p:cNvPr id="434" name="Oval 433"/>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5" name="Oval 434"/>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6" name="Oval 435"/>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7" name="Oval 436"/>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38" name="Group 437"/>
          <p:cNvGrpSpPr/>
          <p:nvPr/>
        </p:nvGrpSpPr>
        <p:grpSpPr>
          <a:xfrm>
            <a:off x="5341393" y="4130222"/>
            <a:ext cx="618537" cy="223294"/>
            <a:chOff x="5881003" y="3545840"/>
            <a:chExt cx="582030" cy="190818"/>
          </a:xfrm>
        </p:grpSpPr>
        <p:sp>
          <p:nvSpPr>
            <p:cNvPr id="440" name="Oval 439"/>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1" name="Oval 440"/>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2" name="Oval 441"/>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3" name="Group 442"/>
          <p:cNvGrpSpPr/>
          <p:nvPr/>
        </p:nvGrpSpPr>
        <p:grpSpPr>
          <a:xfrm>
            <a:off x="6960378" y="4130222"/>
            <a:ext cx="623782" cy="223294"/>
            <a:chOff x="5683568" y="3545840"/>
            <a:chExt cx="586965" cy="190818"/>
          </a:xfrm>
        </p:grpSpPr>
        <p:sp>
          <p:nvSpPr>
            <p:cNvPr id="444" name="Oval 443"/>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5" name="Oval 444"/>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Oval 445"/>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8" name="Group 447"/>
          <p:cNvGrpSpPr/>
          <p:nvPr/>
        </p:nvGrpSpPr>
        <p:grpSpPr>
          <a:xfrm>
            <a:off x="8960628" y="4111172"/>
            <a:ext cx="623782" cy="223294"/>
            <a:chOff x="5683568" y="3545840"/>
            <a:chExt cx="586965" cy="190818"/>
          </a:xfrm>
        </p:grpSpPr>
        <p:sp>
          <p:nvSpPr>
            <p:cNvPr id="449" name="Oval 44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0" name="Oval 449"/>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1" name="Oval 450"/>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2" name="Group 451"/>
          <p:cNvGrpSpPr/>
          <p:nvPr/>
        </p:nvGrpSpPr>
        <p:grpSpPr>
          <a:xfrm>
            <a:off x="6409739" y="13534572"/>
            <a:ext cx="828356" cy="223294"/>
            <a:chOff x="5683568" y="3545840"/>
            <a:chExt cx="779465" cy="190818"/>
          </a:xfrm>
        </p:grpSpPr>
        <p:sp>
          <p:nvSpPr>
            <p:cNvPr id="453" name="Oval 45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4" name="Oval 453"/>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5" name="Oval 454"/>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6" name="Oval 455"/>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7" name="Group 456"/>
          <p:cNvGrpSpPr/>
          <p:nvPr/>
        </p:nvGrpSpPr>
        <p:grpSpPr>
          <a:xfrm>
            <a:off x="4542857" y="13534572"/>
            <a:ext cx="618810" cy="223294"/>
            <a:chOff x="5683568" y="3545840"/>
            <a:chExt cx="582285" cy="190818"/>
          </a:xfrm>
        </p:grpSpPr>
        <p:sp>
          <p:nvSpPr>
            <p:cNvPr id="458" name="Oval 45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0" name="Oval 459"/>
            <p:cNvSpPr/>
            <p:nvPr/>
          </p:nvSpPr>
          <p:spPr>
            <a:xfrm>
              <a:off x="5882854"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1" name="Oval 460"/>
            <p:cNvSpPr/>
            <p:nvPr/>
          </p:nvSpPr>
          <p:spPr>
            <a:xfrm>
              <a:off x="607535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62" name="Group 461"/>
          <p:cNvGrpSpPr/>
          <p:nvPr/>
        </p:nvGrpSpPr>
        <p:grpSpPr>
          <a:xfrm>
            <a:off x="2752139" y="13534572"/>
            <a:ext cx="828356" cy="223294"/>
            <a:chOff x="5683568" y="3545840"/>
            <a:chExt cx="779465" cy="190818"/>
          </a:xfrm>
        </p:grpSpPr>
        <p:sp>
          <p:nvSpPr>
            <p:cNvPr id="463" name="Oval 46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4" name="Oval 463"/>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5" name="Oval 464"/>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6" name="Oval 465"/>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67" name="Group 466"/>
          <p:cNvGrpSpPr/>
          <p:nvPr/>
        </p:nvGrpSpPr>
        <p:grpSpPr>
          <a:xfrm>
            <a:off x="942389" y="13534572"/>
            <a:ext cx="828356" cy="223294"/>
            <a:chOff x="5683568" y="3545840"/>
            <a:chExt cx="779465" cy="190818"/>
          </a:xfrm>
        </p:grpSpPr>
        <p:sp>
          <p:nvSpPr>
            <p:cNvPr id="468" name="Oval 46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9" name="Oval 46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0" name="Oval 469"/>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1" name="Oval 470"/>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2" name="Group 471"/>
          <p:cNvGrpSpPr/>
          <p:nvPr/>
        </p:nvGrpSpPr>
        <p:grpSpPr>
          <a:xfrm>
            <a:off x="2428289" y="10829472"/>
            <a:ext cx="828356" cy="223294"/>
            <a:chOff x="5683568" y="3545840"/>
            <a:chExt cx="779465" cy="190818"/>
          </a:xfrm>
        </p:grpSpPr>
        <p:sp>
          <p:nvSpPr>
            <p:cNvPr id="473" name="Oval 47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4" name="Oval 473"/>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5" name="Oval 474"/>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6" name="Oval 475"/>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7" name="Group 476"/>
          <p:cNvGrpSpPr/>
          <p:nvPr/>
        </p:nvGrpSpPr>
        <p:grpSpPr>
          <a:xfrm>
            <a:off x="4219028" y="10848522"/>
            <a:ext cx="618810" cy="223294"/>
            <a:chOff x="5683568" y="3545840"/>
            <a:chExt cx="582283" cy="190818"/>
          </a:xfrm>
        </p:grpSpPr>
        <p:sp>
          <p:nvSpPr>
            <p:cNvPr id="478" name="Oval 47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0" name="Oval 479"/>
            <p:cNvSpPr/>
            <p:nvPr/>
          </p:nvSpPr>
          <p:spPr>
            <a:xfrm>
              <a:off x="5882854"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1" name="Oval 480"/>
            <p:cNvSpPr/>
            <p:nvPr/>
          </p:nvSpPr>
          <p:spPr>
            <a:xfrm>
              <a:off x="6075351"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82" name="Group 481"/>
          <p:cNvGrpSpPr/>
          <p:nvPr/>
        </p:nvGrpSpPr>
        <p:grpSpPr>
          <a:xfrm>
            <a:off x="7949160" y="10824936"/>
            <a:ext cx="828356" cy="223294"/>
            <a:chOff x="5683568" y="3545840"/>
            <a:chExt cx="779465" cy="190818"/>
          </a:xfrm>
        </p:grpSpPr>
        <p:sp>
          <p:nvSpPr>
            <p:cNvPr id="483" name="Oval 48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4" name="Oval 483"/>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5" name="Oval 484"/>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6" name="Oval 485"/>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87" name="Group 486"/>
          <p:cNvGrpSpPr/>
          <p:nvPr/>
        </p:nvGrpSpPr>
        <p:grpSpPr>
          <a:xfrm>
            <a:off x="9911310" y="10824936"/>
            <a:ext cx="828356" cy="223294"/>
            <a:chOff x="5683568" y="3545840"/>
            <a:chExt cx="779465" cy="190818"/>
          </a:xfrm>
        </p:grpSpPr>
        <p:sp>
          <p:nvSpPr>
            <p:cNvPr id="488" name="Oval 48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9" name="Oval 48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0" name="Oval 489"/>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1" name="Oval 490"/>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92" name="Group 491"/>
          <p:cNvGrpSpPr/>
          <p:nvPr/>
        </p:nvGrpSpPr>
        <p:grpSpPr>
          <a:xfrm>
            <a:off x="10237009" y="8321222"/>
            <a:ext cx="637860" cy="223294"/>
            <a:chOff x="5683568" y="3545840"/>
            <a:chExt cx="600209" cy="190818"/>
          </a:xfrm>
        </p:grpSpPr>
        <p:sp>
          <p:nvSpPr>
            <p:cNvPr id="493" name="Oval 49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5" name="Oval 494"/>
            <p:cNvSpPr/>
            <p:nvPr/>
          </p:nvSpPr>
          <p:spPr>
            <a:xfrm>
              <a:off x="5900779"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6" name="Oval 495"/>
            <p:cNvSpPr/>
            <p:nvPr/>
          </p:nvSpPr>
          <p:spPr>
            <a:xfrm>
              <a:off x="6093277"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97" name="Group 496"/>
          <p:cNvGrpSpPr/>
          <p:nvPr/>
        </p:nvGrpSpPr>
        <p:grpSpPr>
          <a:xfrm>
            <a:off x="8408175" y="8302172"/>
            <a:ext cx="828356" cy="223294"/>
            <a:chOff x="5683568" y="3545840"/>
            <a:chExt cx="779465" cy="190818"/>
          </a:xfrm>
        </p:grpSpPr>
        <p:sp>
          <p:nvSpPr>
            <p:cNvPr id="498" name="Oval 49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9" name="Oval 49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0" name="Oval 499"/>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1" name="Oval 500"/>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02" name="Group 501"/>
          <p:cNvGrpSpPr/>
          <p:nvPr/>
        </p:nvGrpSpPr>
        <p:grpSpPr>
          <a:xfrm>
            <a:off x="6446059" y="8283122"/>
            <a:ext cx="637860" cy="223294"/>
            <a:chOff x="5683568" y="3545840"/>
            <a:chExt cx="600209" cy="190818"/>
          </a:xfrm>
        </p:grpSpPr>
        <p:sp>
          <p:nvSpPr>
            <p:cNvPr id="503" name="Oval 50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5" name="Oval 504"/>
            <p:cNvSpPr/>
            <p:nvPr/>
          </p:nvSpPr>
          <p:spPr>
            <a:xfrm>
              <a:off x="5900777"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6" name="Oval 505"/>
            <p:cNvSpPr/>
            <p:nvPr/>
          </p:nvSpPr>
          <p:spPr>
            <a:xfrm>
              <a:off x="6093277"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07" name="Group 506"/>
          <p:cNvGrpSpPr/>
          <p:nvPr/>
        </p:nvGrpSpPr>
        <p:grpSpPr>
          <a:xfrm>
            <a:off x="4598175" y="8302172"/>
            <a:ext cx="828356" cy="223294"/>
            <a:chOff x="5683568" y="3545840"/>
            <a:chExt cx="779465" cy="190818"/>
          </a:xfrm>
        </p:grpSpPr>
        <p:sp>
          <p:nvSpPr>
            <p:cNvPr id="508" name="Oval 50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9" name="Oval 50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0" name="Oval 509"/>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1" name="Oval 510"/>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2" name="Group 511"/>
          <p:cNvGrpSpPr/>
          <p:nvPr/>
        </p:nvGrpSpPr>
        <p:grpSpPr>
          <a:xfrm>
            <a:off x="3455209" y="8321222"/>
            <a:ext cx="637860" cy="223294"/>
            <a:chOff x="5683568" y="3545840"/>
            <a:chExt cx="600209" cy="190818"/>
          </a:xfrm>
        </p:grpSpPr>
        <p:sp>
          <p:nvSpPr>
            <p:cNvPr id="513" name="Oval 51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5" name="Oval 514"/>
            <p:cNvSpPr/>
            <p:nvPr/>
          </p:nvSpPr>
          <p:spPr>
            <a:xfrm>
              <a:off x="5900779"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6" name="Oval 515"/>
            <p:cNvSpPr/>
            <p:nvPr/>
          </p:nvSpPr>
          <p:spPr>
            <a:xfrm>
              <a:off x="6093277"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7" name="Group 516"/>
          <p:cNvGrpSpPr/>
          <p:nvPr/>
        </p:nvGrpSpPr>
        <p:grpSpPr>
          <a:xfrm>
            <a:off x="3055125" y="5844722"/>
            <a:ext cx="828356" cy="223294"/>
            <a:chOff x="5683568" y="3545840"/>
            <a:chExt cx="779465" cy="190818"/>
          </a:xfrm>
        </p:grpSpPr>
        <p:sp>
          <p:nvSpPr>
            <p:cNvPr id="518" name="Oval 51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9" name="Oval 51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0" name="Oval 519"/>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1" name="Oval 520"/>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22" name="Group 521"/>
          <p:cNvGrpSpPr/>
          <p:nvPr/>
        </p:nvGrpSpPr>
        <p:grpSpPr>
          <a:xfrm>
            <a:off x="4236239" y="5825672"/>
            <a:ext cx="637859" cy="223294"/>
            <a:chOff x="5683568" y="3545840"/>
            <a:chExt cx="600210" cy="190818"/>
          </a:xfrm>
        </p:grpSpPr>
        <p:sp>
          <p:nvSpPr>
            <p:cNvPr id="523" name="Oval 52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5" name="Oval 524"/>
            <p:cNvSpPr/>
            <p:nvPr/>
          </p:nvSpPr>
          <p:spPr>
            <a:xfrm>
              <a:off x="5900778"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6" name="Oval 525"/>
            <p:cNvSpPr/>
            <p:nvPr/>
          </p:nvSpPr>
          <p:spPr>
            <a:xfrm>
              <a:off x="6093278"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27" name="Group 526"/>
          <p:cNvGrpSpPr/>
          <p:nvPr/>
        </p:nvGrpSpPr>
        <p:grpSpPr>
          <a:xfrm>
            <a:off x="5969789" y="5844722"/>
            <a:ext cx="637859" cy="223294"/>
            <a:chOff x="5683568" y="3545840"/>
            <a:chExt cx="600210" cy="190818"/>
          </a:xfrm>
        </p:grpSpPr>
        <p:sp>
          <p:nvSpPr>
            <p:cNvPr id="528" name="Oval 52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9" name="Oval 528"/>
            <p:cNvSpPr/>
            <p:nvPr/>
          </p:nvSpPr>
          <p:spPr>
            <a:xfrm>
              <a:off x="5900778"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0" name="Oval 529"/>
            <p:cNvSpPr/>
            <p:nvPr/>
          </p:nvSpPr>
          <p:spPr>
            <a:xfrm>
              <a:off x="6093278"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31" name="Group 530"/>
          <p:cNvGrpSpPr/>
          <p:nvPr/>
        </p:nvGrpSpPr>
        <p:grpSpPr>
          <a:xfrm>
            <a:off x="7703337" y="5825672"/>
            <a:ext cx="433284" cy="223294"/>
            <a:chOff x="5683568" y="3545840"/>
            <a:chExt cx="407710" cy="190818"/>
          </a:xfrm>
        </p:grpSpPr>
        <p:sp>
          <p:nvSpPr>
            <p:cNvPr id="532" name="Oval 53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3" name="Oval 532"/>
            <p:cNvSpPr/>
            <p:nvPr/>
          </p:nvSpPr>
          <p:spPr>
            <a:xfrm>
              <a:off x="5900778"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35" name="Group 534"/>
          <p:cNvGrpSpPr/>
          <p:nvPr/>
        </p:nvGrpSpPr>
        <p:grpSpPr>
          <a:xfrm>
            <a:off x="10256059" y="5844722"/>
            <a:ext cx="637860" cy="223294"/>
            <a:chOff x="5683568" y="3545840"/>
            <a:chExt cx="600209" cy="190818"/>
          </a:xfrm>
        </p:grpSpPr>
        <p:sp>
          <p:nvSpPr>
            <p:cNvPr id="536" name="Oval 535"/>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8" name="Oval 537"/>
            <p:cNvSpPr/>
            <p:nvPr/>
          </p:nvSpPr>
          <p:spPr>
            <a:xfrm>
              <a:off x="5900779"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9" name="Oval 538"/>
            <p:cNvSpPr/>
            <p:nvPr/>
          </p:nvSpPr>
          <p:spPr>
            <a:xfrm>
              <a:off x="6093277"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86" name="Rectangle 385">
            <a:extLst>
              <a:ext uri="{FF2B5EF4-FFF2-40B4-BE49-F238E27FC236}">
                <a16:creationId xmlns:a16="http://schemas.microsoft.com/office/drawing/2014/main" id="{CAB96D23-F69B-F66A-4CEF-83F4EF15E0F7}"/>
              </a:ext>
            </a:extLst>
          </p:cNvPr>
          <p:cNvSpPr/>
          <p:nvPr/>
        </p:nvSpPr>
        <p:spPr>
          <a:xfrm>
            <a:off x="11398185" y="932764"/>
            <a:ext cx="1797116" cy="573546"/>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Geography</a:t>
            </a:r>
          </a:p>
        </p:txBody>
      </p:sp>
      <p:sp>
        <p:nvSpPr>
          <p:cNvPr id="387" name="Rectangle 386">
            <a:extLst>
              <a:ext uri="{FF2B5EF4-FFF2-40B4-BE49-F238E27FC236}">
                <a16:creationId xmlns:a16="http://schemas.microsoft.com/office/drawing/2014/main" id="{CAB96D23-F69B-F66A-4CEF-83F4EF15E0F7}"/>
              </a:ext>
            </a:extLst>
          </p:cNvPr>
          <p:cNvSpPr/>
          <p:nvPr/>
        </p:nvSpPr>
        <p:spPr>
          <a:xfrm>
            <a:off x="11410885" y="1567764"/>
            <a:ext cx="1797116" cy="573546"/>
          </a:xfrm>
          <a:prstGeom prst="rect">
            <a:avLst/>
          </a:prstGeom>
          <a:solidFill>
            <a:schemeClr val="bg1"/>
          </a:solidFill>
          <a:ln w="1016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History</a:t>
            </a:r>
          </a:p>
        </p:txBody>
      </p:sp>
      <p:grpSp>
        <p:nvGrpSpPr>
          <p:cNvPr id="402" name="Group 401"/>
          <p:cNvGrpSpPr/>
          <p:nvPr/>
        </p:nvGrpSpPr>
        <p:grpSpPr>
          <a:xfrm>
            <a:off x="3212968" y="17892486"/>
            <a:ext cx="828356" cy="223294"/>
            <a:chOff x="5683568" y="3545840"/>
            <a:chExt cx="779465" cy="190818"/>
          </a:xfrm>
        </p:grpSpPr>
        <p:sp>
          <p:nvSpPr>
            <p:cNvPr id="405" name="Oval 40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2" name="Oval 411"/>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9" name="Oval 428"/>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9" name="Oval 438"/>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7" name="Group 446"/>
          <p:cNvGrpSpPr/>
          <p:nvPr/>
        </p:nvGrpSpPr>
        <p:grpSpPr>
          <a:xfrm>
            <a:off x="7023236" y="17892486"/>
            <a:ext cx="618537" cy="223294"/>
            <a:chOff x="5881003" y="3545840"/>
            <a:chExt cx="582030" cy="190818"/>
          </a:xfrm>
        </p:grpSpPr>
        <p:sp>
          <p:nvSpPr>
            <p:cNvPr id="479" name="Oval 478"/>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4" name="Oval 493"/>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4" name="Oval 503"/>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4" name="Group 513"/>
          <p:cNvGrpSpPr/>
          <p:nvPr/>
        </p:nvGrpSpPr>
        <p:grpSpPr>
          <a:xfrm>
            <a:off x="10604636" y="17911536"/>
            <a:ext cx="618537" cy="223294"/>
            <a:chOff x="5881003" y="3545840"/>
            <a:chExt cx="582030" cy="190818"/>
          </a:xfrm>
        </p:grpSpPr>
        <p:sp>
          <p:nvSpPr>
            <p:cNvPr id="524" name="Oval 523"/>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4" name="Oval 533"/>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7" name="Oval 536"/>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40" name="Group 539"/>
          <p:cNvGrpSpPr/>
          <p:nvPr/>
        </p:nvGrpSpPr>
        <p:grpSpPr>
          <a:xfrm>
            <a:off x="1917568" y="16920936"/>
            <a:ext cx="828356" cy="223294"/>
            <a:chOff x="5683568" y="3545840"/>
            <a:chExt cx="779465" cy="190818"/>
          </a:xfrm>
        </p:grpSpPr>
        <p:sp>
          <p:nvSpPr>
            <p:cNvPr id="541" name="Oval 54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2" name="Oval 541"/>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3" name="Oval 542"/>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4" name="Oval 543"/>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45" name="Group 544"/>
          <p:cNvGrpSpPr/>
          <p:nvPr/>
        </p:nvGrpSpPr>
        <p:grpSpPr>
          <a:xfrm>
            <a:off x="5041768" y="16920936"/>
            <a:ext cx="828356" cy="223294"/>
            <a:chOff x="5683568" y="3545840"/>
            <a:chExt cx="779465" cy="190818"/>
          </a:xfrm>
        </p:grpSpPr>
        <p:sp>
          <p:nvSpPr>
            <p:cNvPr id="546" name="Oval 545"/>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7" name="Oval 546"/>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8" name="Oval 547"/>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9" name="Oval 548"/>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0" name="Group 549"/>
          <p:cNvGrpSpPr/>
          <p:nvPr/>
        </p:nvGrpSpPr>
        <p:grpSpPr>
          <a:xfrm>
            <a:off x="8794618" y="16920936"/>
            <a:ext cx="828356" cy="223294"/>
            <a:chOff x="5683568" y="3545840"/>
            <a:chExt cx="779465" cy="190818"/>
          </a:xfrm>
        </p:grpSpPr>
        <p:sp>
          <p:nvSpPr>
            <p:cNvPr id="551" name="Oval 55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2" name="Oval 551"/>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3" name="Oval 552"/>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4" name="Oval 553"/>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9" name="Group 458"/>
          <p:cNvGrpSpPr/>
          <p:nvPr/>
        </p:nvGrpSpPr>
        <p:grpSpPr>
          <a:xfrm>
            <a:off x="1841368" y="19020972"/>
            <a:ext cx="828356" cy="223294"/>
            <a:chOff x="5683568" y="3545840"/>
            <a:chExt cx="779465" cy="190818"/>
          </a:xfrm>
        </p:grpSpPr>
        <p:sp>
          <p:nvSpPr>
            <p:cNvPr id="555" name="Oval 55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6" name="Oval 55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7" name="Oval 55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8" name="Oval 55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9" name="Group 558"/>
          <p:cNvGrpSpPr/>
          <p:nvPr/>
        </p:nvGrpSpPr>
        <p:grpSpPr>
          <a:xfrm>
            <a:off x="3720968" y="19013715"/>
            <a:ext cx="828356" cy="223294"/>
            <a:chOff x="5683568" y="3545840"/>
            <a:chExt cx="779465" cy="190818"/>
          </a:xfrm>
        </p:grpSpPr>
        <p:sp>
          <p:nvSpPr>
            <p:cNvPr id="560" name="Oval 55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1" name="Oval 560"/>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2" name="Oval 56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3" name="Oval 56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64" name="Group 563"/>
          <p:cNvGrpSpPr/>
          <p:nvPr/>
        </p:nvGrpSpPr>
        <p:grpSpPr>
          <a:xfrm>
            <a:off x="5578796" y="19013714"/>
            <a:ext cx="828356" cy="223294"/>
            <a:chOff x="5683568" y="3545840"/>
            <a:chExt cx="779465" cy="190818"/>
          </a:xfrm>
        </p:grpSpPr>
        <p:sp>
          <p:nvSpPr>
            <p:cNvPr id="565" name="Oval 56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6" name="Oval 56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7" name="Oval 56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8" name="Oval 56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69" name="Group 568"/>
          <p:cNvGrpSpPr/>
          <p:nvPr/>
        </p:nvGrpSpPr>
        <p:grpSpPr>
          <a:xfrm>
            <a:off x="7393082" y="19013714"/>
            <a:ext cx="828356" cy="223294"/>
            <a:chOff x="5683568" y="3545840"/>
            <a:chExt cx="779465" cy="190818"/>
          </a:xfrm>
        </p:grpSpPr>
        <p:sp>
          <p:nvSpPr>
            <p:cNvPr id="570" name="Oval 56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1" name="Oval 570"/>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2" name="Oval 57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3" name="Oval 57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4" name="Group 573"/>
          <p:cNvGrpSpPr/>
          <p:nvPr/>
        </p:nvGrpSpPr>
        <p:grpSpPr>
          <a:xfrm>
            <a:off x="9265425" y="19013715"/>
            <a:ext cx="828356" cy="223294"/>
            <a:chOff x="5683568" y="3545840"/>
            <a:chExt cx="779465" cy="190818"/>
          </a:xfrm>
        </p:grpSpPr>
        <p:sp>
          <p:nvSpPr>
            <p:cNvPr id="575" name="Oval 57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6" name="Oval 57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7" name="Oval 57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8" name="Oval 57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9" name="Group 578"/>
          <p:cNvGrpSpPr/>
          <p:nvPr/>
        </p:nvGrpSpPr>
        <p:grpSpPr>
          <a:xfrm>
            <a:off x="11014396" y="19035487"/>
            <a:ext cx="828356" cy="223294"/>
            <a:chOff x="5683568" y="3545840"/>
            <a:chExt cx="779465" cy="190818"/>
          </a:xfrm>
        </p:grpSpPr>
        <p:sp>
          <p:nvSpPr>
            <p:cNvPr id="580" name="Oval 57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1" name="Oval 580"/>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2" name="Oval 58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3" name="Oval 58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84" name="Group 583"/>
          <p:cNvGrpSpPr/>
          <p:nvPr/>
        </p:nvGrpSpPr>
        <p:grpSpPr>
          <a:xfrm>
            <a:off x="11892510" y="20798973"/>
            <a:ext cx="828356" cy="223294"/>
            <a:chOff x="5683568" y="3545840"/>
            <a:chExt cx="779465" cy="190818"/>
          </a:xfrm>
        </p:grpSpPr>
        <p:sp>
          <p:nvSpPr>
            <p:cNvPr id="585" name="Oval 58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6" name="Oval 58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7" name="Oval 58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8" name="Oval 58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89" name="Group 588"/>
          <p:cNvGrpSpPr/>
          <p:nvPr/>
        </p:nvGrpSpPr>
        <p:grpSpPr>
          <a:xfrm>
            <a:off x="10034682" y="20798973"/>
            <a:ext cx="828356" cy="223294"/>
            <a:chOff x="5683568" y="3545840"/>
            <a:chExt cx="779465" cy="190818"/>
          </a:xfrm>
        </p:grpSpPr>
        <p:sp>
          <p:nvSpPr>
            <p:cNvPr id="590" name="Oval 58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1" name="Oval 590"/>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2" name="Oval 59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3" name="Oval 59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94" name="Group 593"/>
          <p:cNvGrpSpPr/>
          <p:nvPr/>
        </p:nvGrpSpPr>
        <p:grpSpPr>
          <a:xfrm>
            <a:off x="8176853" y="20784458"/>
            <a:ext cx="828356" cy="223294"/>
            <a:chOff x="5683568" y="3545840"/>
            <a:chExt cx="779465" cy="190818"/>
          </a:xfrm>
        </p:grpSpPr>
        <p:sp>
          <p:nvSpPr>
            <p:cNvPr id="595" name="Oval 59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6" name="Oval 59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7" name="Oval 59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8" name="Oval 59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99" name="Group 598"/>
          <p:cNvGrpSpPr/>
          <p:nvPr/>
        </p:nvGrpSpPr>
        <p:grpSpPr>
          <a:xfrm>
            <a:off x="6297253" y="20777201"/>
            <a:ext cx="828356" cy="223294"/>
            <a:chOff x="5683568" y="3545840"/>
            <a:chExt cx="779465" cy="190818"/>
          </a:xfrm>
        </p:grpSpPr>
        <p:sp>
          <p:nvSpPr>
            <p:cNvPr id="600" name="Oval 59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1" name="Oval 600"/>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2" name="Oval 60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3" name="Oval 60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04" name="Group 603"/>
          <p:cNvGrpSpPr/>
          <p:nvPr/>
        </p:nvGrpSpPr>
        <p:grpSpPr>
          <a:xfrm>
            <a:off x="4475710" y="20755429"/>
            <a:ext cx="828356" cy="223294"/>
            <a:chOff x="5683568" y="3545840"/>
            <a:chExt cx="779465" cy="190818"/>
          </a:xfrm>
        </p:grpSpPr>
        <p:sp>
          <p:nvSpPr>
            <p:cNvPr id="605" name="Oval 60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6" name="Oval 60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7" name="Oval 60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8" name="Oval 60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09" name="Group 608"/>
          <p:cNvGrpSpPr/>
          <p:nvPr/>
        </p:nvGrpSpPr>
        <p:grpSpPr>
          <a:xfrm>
            <a:off x="2654167" y="20762686"/>
            <a:ext cx="828356" cy="223294"/>
            <a:chOff x="5683568" y="3545840"/>
            <a:chExt cx="779465" cy="190818"/>
          </a:xfrm>
        </p:grpSpPr>
        <p:sp>
          <p:nvSpPr>
            <p:cNvPr id="610" name="Oval 60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1" name="Oval 610"/>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2" name="Oval 61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3" name="Oval 61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14" name="Rectangle 613">
            <a:extLst>
              <a:ext uri="{FF2B5EF4-FFF2-40B4-BE49-F238E27FC236}">
                <a16:creationId xmlns:a16="http://schemas.microsoft.com/office/drawing/2014/main" id="{A6A42341-30DF-B38A-F2C4-58657E4071F8}"/>
              </a:ext>
            </a:extLst>
          </p:cNvPr>
          <p:cNvSpPr/>
          <p:nvPr/>
        </p:nvSpPr>
        <p:spPr>
          <a:xfrm flipH="1">
            <a:off x="1056640" y="2822231"/>
            <a:ext cx="11230014" cy="743929"/>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620" name="Group 619">
            <a:extLst>
              <a:ext uri="{FF2B5EF4-FFF2-40B4-BE49-F238E27FC236}">
                <a16:creationId xmlns:a16="http://schemas.microsoft.com/office/drawing/2014/main" id="{69749D13-0011-A584-FC73-AA1014D057D5}"/>
              </a:ext>
            </a:extLst>
          </p:cNvPr>
          <p:cNvGrpSpPr/>
          <p:nvPr/>
        </p:nvGrpSpPr>
        <p:grpSpPr>
          <a:xfrm>
            <a:off x="12356588" y="2448651"/>
            <a:ext cx="1941055" cy="1941055"/>
            <a:chOff x="11168313" y="5375460"/>
            <a:chExt cx="2887171" cy="2887171"/>
          </a:xfrm>
        </p:grpSpPr>
        <p:sp>
          <p:nvSpPr>
            <p:cNvPr id="621" name="Star: 5 Points 110">
              <a:extLst>
                <a:ext uri="{FF2B5EF4-FFF2-40B4-BE49-F238E27FC236}">
                  <a16:creationId xmlns:a16="http://schemas.microsoft.com/office/drawing/2014/main" id="{F96422FD-9404-BC0A-FBAA-1E67CFB66A3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622" name="Star: 5 Points 111">
              <a:extLst>
                <a:ext uri="{FF2B5EF4-FFF2-40B4-BE49-F238E27FC236}">
                  <a16:creationId xmlns:a16="http://schemas.microsoft.com/office/drawing/2014/main" id="{D3F67727-D089-1671-D41E-55C03D08571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623" name="Rectangle 622">
            <a:extLst>
              <a:ext uri="{FF2B5EF4-FFF2-40B4-BE49-F238E27FC236}">
                <a16:creationId xmlns:a16="http://schemas.microsoft.com/office/drawing/2014/main" id="{F0B1CCAF-0103-C4C5-5B73-D4E6DC30275B}"/>
              </a:ext>
            </a:extLst>
          </p:cNvPr>
          <p:cNvSpPr/>
          <p:nvPr/>
        </p:nvSpPr>
        <p:spPr>
          <a:xfrm>
            <a:off x="12650862" y="3208164"/>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Y12</a:t>
            </a:r>
          </a:p>
        </p:txBody>
      </p:sp>
      <p:pic>
        <p:nvPicPr>
          <p:cNvPr id="624"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413683" y="2487082"/>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25"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671797" y="2488207"/>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26"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248063" y="2489332"/>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27" name="Picture 2" descr="AQA to pay out £1.1m for serious breaches on exam re-marks"/>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92547" y="2488207"/>
            <a:ext cx="638629" cy="3355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28" name="Rectangle 627">
            <a:extLst>
              <a:ext uri="{FF2B5EF4-FFF2-40B4-BE49-F238E27FC236}">
                <a16:creationId xmlns:a16="http://schemas.microsoft.com/office/drawing/2014/main" id="{CAB96D23-F69B-F66A-4CEF-83F4EF15E0F7}"/>
              </a:ext>
            </a:extLst>
          </p:cNvPr>
          <p:cNvSpPr/>
          <p:nvPr/>
        </p:nvSpPr>
        <p:spPr>
          <a:xfrm>
            <a:off x="2034755" y="2886403"/>
            <a:ext cx="1637458" cy="609152"/>
          </a:xfrm>
          <a:prstGeom prst="rect">
            <a:avLst/>
          </a:prstGeom>
          <a:solidFill>
            <a:schemeClr val="bg1"/>
          </a:solidFill>
          <a:ln w="101600">
            <a:gradFill flip="none" rotWithShape="1">
              <a:gsLst>
                <a:gs pos="54000">
                  <a:srgbClr val="FFFF00"/>
                </a:gs>
                <a:gs pos="100000">
                  <a:srgbClr val="FFFF00"/>
                </a:gs>
                <a:gs pos="52000">
                  <a:srgbClr val="FFFF00"/>
                </a:gs>
                <a:gs pos="51000">
                  <a:srgbClr val="9900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Preparation for working life</a:t>
            </a:r>
          </a:p>
        </p:txBody>
      </p:sp>
      <p:sp>
        <p:nvSpPr>
          <p:cNvPr id="615" name="Rectangle 614">
            <a:extLst>
              <a:ext uri="{FF2B5EF4-FFF2-40B4-BE49-F238E27FC236}">
                <a16:creationId xmlns:a16="http://schemas.microsoft.com/office/drawing/2014/main" id="{CAB96D23-F69B-F66A-4CEF-83F4EF15E0F7}"/>
              </a:ext>
            </a:extLst>
          </p:cNvPr>
          <p:cNvSpPr/>
          <p:nvPr/>
        </p:nvSpPr>
        <p:spPr>
          <a:xfrm>
            <a:off x="4295354" y="2886403"/>
            <a:ext cx="1813345" cy="606098"/>
          </a:xfrm>
          <a:prstGeom prst="rect">
            <a:avLst/>
          </a:prstGeom>
          <a:solidFill>
            <a:schemeClr val="bg1"/>
          </a:solidFill>
          <a:ln w="101600">
            <a:gradFill flip="none" rotWithShape="1">
              <a:gsLst>
                <a:gs pos="54000">
                  <a:srgbClr val="FFFF00"/>
                </a:gs>
                <a:gs pos="100000">
                  <a:srgbClr val="FFFF00"/>
                </a:gs>
                <a:gs pos="52000">
                  <a:srgbClr val="FFFF00"/>
                </a:gs>
                <a:gs pos="51000">
                  <a:srgbClr val="9900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Travel training: planning journeys</a:t>
            </a:r>
          </a:p>
        </p:txBody>
      </p:sp>
      <p:sp>
        <p:nvSpPr>
          <p:cNvPr id="616" name="Rectangle 615">
            <a:extLst>
              <a:ext uri="{FF2B5EF4-FFF2-40B4-BE49-F238E27FC236}">
                <a16:creationId xmlns:a16="http://schemas.microsoft.com/office/drawing/2014/main" id="{CAB96D23-F69B-F66A-4CEF-83F4EF15E0F7}"/>
              </a:ext>
            </a:extLst>
          </p:cNvPr>
          <p:cNvSpPr/>
          <p:nvPr/>
        </p:nvSpPr>
        <p:spPr>
          <a:xfrm>
            <a:off x="6721054" y="2886403"/>
            <a:ext cx="2130846" cy="606098"/>
          </a:xfrm>
          <a:prstGeom prst="rect">
            <a:avLst/>
          </a:prstGeom>
          <a:solidFill>
            <a:schemeClr val="bg1"/>
          </a:solidFill>
          <a:ln w="101600">
            <a:gradFill flip="none" rotWithShape="1">
              <a:gsLst>
                <a:gs pos="54000">
                  <a:srgbClr val="FFFF00"/>
                </a:gs>
                <a:gs pos="100000">
                  <a:srgbClr val="FFFF00"/>
                </a:gs>
                <a:gs pos="52000">
                  <a:srgbClr val="FFFF00"/>
                </a:gs>
                <a:gs pos="51000">
                  <a:srgbClr val="9900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Living independently: problem solving</a:t>
            </a:r>
          </a:p>
        </p:txBody>
      </p:sp>
      <p:sp>
        <p:nvSpPr>
          <p:cNvPr id="617" name="Rectangle 616">
            <a:extLst>
              <a:ext uri="{FF2B5EF4-FFF2-40B4-BE49-F238E27FC236}">
                <a16:creationId xmlns:a16="http://schemas.microsoft.com/office/drawing/2014/main" id="{CAB96D23-F69B-F66A-4CEF-83F4EF15E0F7}"/>
              </a:ext>
            </a:extLst>
          </p:cNvPr>
          <p:cNvSpPr/>
          <p:nvPr/>
        </p:nvSpPr>
        <p:spPr>
          <a:xfrm>
            <a:off x="9464254" y="2886403"/>
            <a:ext cx="2346746" cy="606098"/>
          </a:xfrm>
          <a:prstGeom prst="rect">
            <a:avLst/>
          </a:prstGeom>
          <a:solidFill>
            <a:schemeClr val="bg1"/>
          </a:solidFill>
          <a:ln w="101600">
            <a:gradFill flip="none" rotWithShape="1">
              <a:gsLst>
                <a:gs pos="54000">
                  <a:srgbClr val="FFFF00"/>
                </a:gs>
                <a:gs pos="100000">
                  <a:srgbClr val="FFFF00"/>
                </a:gs>
                <a:gs pos="52000">
                  <a:srgbClr val="FFFF00"/>
                </a:gs>
                <a:gs pos="51000">
                  <a:srgbClr val="9900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Personal safety &amp; travel outside the home</a:t>
            </a:r>
          </a:p>
        </p:txBody>
      </p:sp>
    </p:spTree>
    <p:extLst>
      <p:ext uri="{BB962C8B-B14F-4D97-AF65-F5344CB8AC3E}">
        <p14:creationId xmlns:p14="http://schemas.microsoft.com/office/powerpoint/2010/main" val="328912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710963B-58CB-9878-196C-9BBA2C58689A}"/>
              </a:ext>
            </a:extLst>
          </p:cNvPr>
          <p:cNvSpPr/>
          <p:nvPr/>
        </p:nvSpPr>
        <p:spPr>
          <a:xfrm>
            <a:off x="573391" y="97967"/>
            <a:ext cx="12724982" cy="2115500"/>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Understanding of the World Learning Journey</a:t>
            </a:r>
          </a:p>
          <a:p>
            <a:pPr algn="ctr"/>
            <a:endParaRPr lang="en-GB" sz="4400" b="1" u="sng" dirty="0">
              <a:solidFill>
                <a:srgbClr val="002060"/>
              </a:solidFill>
              <a:latin typeface="Gill Sans MT" panose="020B0502020104020203" pitchFamily="34" charset="0"/>
            </a:endParaRPr>
          </a:p>
          <a:p>
            <a:pPr algn="ctr"/>
            <a:endParaRPr lang="en-GB" sz="4400" b="1" u="sng" dirty="0">
              <a:solidFill>
                <a:srgbClr val="002060"/>
              </a:solidFill>
              <a:latin typeface="Gill Sans MT" panose="020B0502020104020203" pitchFamily="34" charset="0"/>
            </a:endParaRPr>
          </a:p>
        </p:txBody>
      </p:sp>
      <p:pic>
        <p:nvPicPr>
          <p:cNvPr id="28" name="Picture 27">
            <a:extLst>
              <a:ext uri="{FF2B5EF4-FFF2-40B4-BE49-F238E27FC236}">
                <a16:creationId xmlns:a16="http://schemas.microsoft.com/office/drawing/2014/main" id="{A166C38B-D7B7-0F51-BF49-A3AC2419029B}"/>
              </a:ext>
            </a:extLst>
          </p:cNvPr>
          <p:cNvPicPr>
            <a:picLocks noChangeAspect="1"/>
          </p:cNvPicPr>
          <p:nvPr/>
        </p:nvPicPr>
        <p:blipFill>
          <a:blip r:embed="rId2"/>
          <a:stretch>
            <a:fillRect/>
          </a:stretch>
        </p:blipFill>
        <p:spPr>
          <a:xfrm>
            <a:off x="3667350" y="779913"/>
            <a:ext cx="6327483" cy="1329874"/>
          </a:xfrm>
          <a:prstGeom prst="rect">
            <a:avLst/>
          </a:prstGeom>
        </p:spPr>
      </p:pic>
      <p:sp>
        <p:nvSpPr>
          <p:cNvPr id="244" name="Rectangle 243">
            <a:extLst>
              <a:ext uri="{FF2B5EF4-FFF2-40B4-BE49-F238E27FC236}">
                <a16:creationId xmlns:a16="http://schemas.microsoft.com/office/drawing/2014/main" id="{4922183B-3220-323D-553D-A3EF1B8B2DA0}"/>
              </a:ext>
            </a:extLst>
          </p:cNvPr>
          <p:cNvSpPr/>
          <p:nvPr/>
        </p:nvSpPr>
        <p:spPr>
          <a:xfrm>
            <a:off x="10907026" y="15919940"/>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N3: Coastal landscapes/erosion</a:t>
            </a:r>
          </a:p>
        </p:txBody>
      </p:sp>
      <p:sp>
        <p:nvSpPr>
          <p:cNvPr id="247" name="Arrow: Up 246">
            <a:extLst>
              <a:ext uri="{FF2B5EF4-FFF2-40B4-BE49-F238E27FC236}">
                <a16:creationId xmlns:a16="http://schemas.microsoft.com/office/drawing/2014/main" id="{11CB07A5-B4DB-43F9-0762-8B306C3B1695}"/>
              </a:ext>
            </a:extLst>
          </p:cNvPr>
          <p:cNvSpPr/>
          <p:nvPr/>
        </p:nvSpPr>
        <p:spPr>
          <a:xfrm>
            <a:off x="11380284" y="17173871"/>
            <a:ext cx="2097859" cy="4425654"/>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p:cNvGrpSpPr/>
          <p:nvPr/>
        </p:nvGrpSpPr>
        <p:grpSpPr>
          <a:xfrm>
            <a:off x="10939084" y="18405230"/>
            <a:ext cx="2987930" cy="2966934"/>
            <a:chOff x="10563947" y="18499015"/>
            <a:chExt cx="2987930" cy="2966934"/>
          </a:xfrm>
        </p:grpSpPr>
        <p:sp>
          <p:nvSpPr>
            <p:cNvPr id="249" name="Star: 5 Points 248">
              <a:extLst>
                <a:ext uri="{FF2B5EF4-FFF2-40B4-BE49-F238E27FC236}">
                  <a16:creationId xmlns:a16="http://schemas.microsoft.com/office/drawing/2014/main" id="{CD246CFC-C0A0-F699-5790-5149DB23D8C9}"/>
                </a:ext>
              </a:extLst>
            </p:cNvPr>
            <p:cNvSpPr/>
            <p:nvPr/>
          </p:nvSpPr>
          <p:spPr>
            <a:xfrm>
              <a:off x="10563947" y="18499015"/>
              <a:ext cx="2987930" cy="2966934"/>
            </a:xfrm>
            <a:prstGeom prst="star5">
              <a:avLst>
                <a:gd name="adj" fmla="val 23522"/>
                <a:gd name="hf" fmla="val 105146"/>
                <a:gd name="vf" fmla="val 110557"/>
              </a:avLst>
            </a:prstGeom>
            <a:solidFill>
              <a:schemeClr val="bg1"/>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p>
          </p:txBody>
        </p:sp>
        <p:sp>
          <p:nvSpPr>
            <p:cNvPr id="254" name="Rectangle 253">
              <a:extLst>
                <a:ext uri="{FF2B5EF4-FFF2-40B4-BE49-F238E27FC236}">
                  <a16:creationId xmlns:a16="http://schemas.microsoft.com/office/drawing/2014/main" id="{0864319C-B4FC-6848-BC04-C5B17BBEF0DA}"/>
                </a:ext>
              </a:extLst>
            </p:cNvPr>
            <p:cNvSpPr/>
            <p:nvPr/>
          </p:nvSpPr>
          <p:spPr>
            <a:xfrm>
              <a:off x="11154684" y="19380065"/>
              <a:ext cx="1811040" cy="1253553"/>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3200" b="1" dirty="0">
                  <a:solidFill>
                    <a:srgbClr val="002060"/>
                  </a:solidFill>
                  <a:latin typeface="Gill Sans MT"/>
                </a:rPr>
                <a:t>Nurture</a:t>
              </a:r>
              <a:endParaRPr lang="en-GB" sz="4400" b="1" dirty="0">
                <a:solidFill>
                  <a:srgbClr val="002060"/>
                </a:solidFill>
                <a:latin typeface="Gill Sans MT" panose="020B0502020104020203" pitchFamily="34" charset="0"/>
              </a:endParaRPr>
            </a:p>
          </p:txBody>
        </p:sp>
      </p:grpSp>
      <p:sp>
        <p:nvSpPr>
          <p:cNvPr id="37" name="Rectangle 36">
            <a:extLst>
              <a:ext uri="{FF2B5EF4-FFF2-40B4-BE49-F238E27FC236}">
                <a16:creationId xmlns:a16="http://schemas.microsoft.com/office/drawing/2014/main" id="{F05CBFD1-70FC-F003-59AD-C4F8F18DDD24}"/>
              </a:ext>
            </a:extLst>
          </p:cNvPr>
          <p:cNvSpPr/>
          <p:nvPr/>
        </p:nvSpPr>
        <p:spPr>
          <a:xfrm>
            <a:off x="311320" y="15896489"/>
            <a:ext cx="3105421" cy="1030147"/>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N3: Our World</a:t>
            </a:r>
          </a:p>
        </p:txBody>
      </p:sp>
      <p:sp>
        <p:nvSpPr>
          <p:cNvPr id="42" name="Rectangle 41">
            <a:extLst>
              <a:ext uri="{FF2B5EF4-FFF2-40B4-BE49-F238E27FC236}">
                <a16:creationId xmlns:a16="http://schemas.microsoft.com/office/drawing/2014/main" id="{D47DC86F-886F-62A8-F6E7-63B7EA311A46}"/>
              </a:ext>
            </a:extLst>
          </p:cNvPr>
          <p:cNvSpPr/>
          <p:nvPr/>
        </p:nvSpPr>
        <p:spPr>
          <a:xfrm>
            <a:off x="360328" y="10211808"/>
            <a:ext cx="3105421" cy="972829"/>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N3: Industrial Revolution</a:t>
            </a:r>
          </a:p>
        </p:txBody>
      </p:sp>
      <p:sp>
        <p:nvSpPr>
          <p:cNvPr id="47" name="Rectangle 46">
            <a:extLst>
              <a:ext uri="{FF2B5EF4-FFF2-40B4-BE49-F238E27FC236}">
                <a16:creationId xmlns:a16="http://schemas.microsoft.com/office/drawing/2014/main" id="{17768523-C1FB-2604-A58F-0CCF7159F4A1}"/>
              </a:ext>
            </a:extLst>
          </p:cNvPr>
          <p:cNvSpPr/>
          <p:nvPr/>
        </p:nvSpPr>
        <p:spPr>
          <a:xfrm>
            <a:off x="5562149" y="8401790"/>
            <a:ext cx="3105421" cy="972829"/>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N3:  Weather and Climate</a:t>
            </a:r>
          </a:p>
        </p:txBody>
      </p:sp>
      <p:sp>
        <p:nvSpPr>
          <p:cNvPr id="50" name="Rectangle 49">
            <a:extLst>
              <a:ext uri="{FF2B5EF4-FFF2-40B4-BE49-F238E27FC236}">
                <a16:creationId xmlns:a16="http://schemas.microsoft.com/office/drawing/2014/main" id="{C2BCD3D9-040E-0A71-AA2C-D50C27B7B380}"/>
              </a:ext>
            </a:extLst>
          </p:cNvPr>
          <p:cNvSpPr/>
          <p:nvPr/>
        </p:nvSpPr>
        <p:spPr>
          <a:xfrm>
            <a:off x="10789212" y="10213648"/>
            <a:ext cx="3105421" cy="972829"/>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N3:  World War One</a:t>
            </a:r>
          </a:p>
        </p:txBody>
      </p:sp>
      <p:sp>
        <p:nvSpPr>
          <p:cNvPr id="60" name="Rectangle 59">
            <a:extLst>
              <a:ext uri="{FF2B5EF4-FFF2-40B4-BE49-F238E27FC236}">
                <a16:creationId xmlns:a16="http://schemas.microsoft.com/office/drawing/2014/main" id="{7B3D5541-E436-3C74-9AE2-B3DDD23FAB00}"/>
              </a:ext>
            </a:extLst>
          </p:cNvPr>
          <p:cNvSpPr/>
          <p:nvPr/>
        </p:nvSpPr>
        <p:spPr>
          <a:xfrm>
            <a:off x="2232135" y="2408866"/>
            <a:ext cx="10112265" cy="290989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dirty="0">
              <a:solidFill>
                <a:srgbClr val="002060"/>
              </a:solidFill>
              <a:cs typeface="Calibri"/>
            </a:endParaRPr>
          </a:p>
          <a:p>
            <a:pPr algn="ctr"/>
            <a:endParaRPr lang="en-GB" sz="2400" dirty="0">
              <a:solidFill>
                <a:srgbClr val="002060"/>
              </a:solidFill>
              <a:cs typeface="Calibri"/>
            </a:endParaRPr>
          </a:p>
          <a:p>
            <a:r>
              <a:rPr lang="en-GB" sz="2400" dirty="0">
                <a:solidFill>
                  <a:schemeClr val="tx1"/>
                </a:solidFill>
                <a:cs typeface="Calibri"/>
              </a:rPr>
              <a:t>Our students in the nurture groups follow a curriculum that is adapted to their individuals needs. </a:t>
            </a:r>
          </a:p>
          <a:p>
            <a:r>
              <a:rPr lang="en-GB" sz="2400" dirty="0">
                <a:solidFill>
                  <a:schemeClr val="tx1"/>
                </a:solidFill>
                <a:cs typeface="Calibri"/>
              </a:rPr>
              <a:t>Students will have access to bespoke broken down lessons to explicitly explore key areas of understanding the world. These are related to real life examples and relevant life skills to provide students with the stepping stones needed to access the curriculum and allow our learners to reintegrate back into whole school classes in the future.</a:t>
            </a:r>
            <a:endParaRPr lang="en-GB" sz="2400" dirty="0">
              <a:solidFill>
                <a:schemeClr val="tx1"/>
              </a:solidFill>
            </a:endParaRPr>
          </a:p>
          <a:p>
            <a:endParaRPr lang="en-GB" sz="2400" dirty="0">
              <a:solidFill>
                <a:srgbClr val="002060"/>
              </a:solidFill>
              <a:cs typeface="Calibri"/>
            </a:endParaRPr>
          </a:p>
          <a:p>
            <a:endParaRPr lang="en-GB" sz="2400" dirty="0">
              <a:solidFill>
                <a:srgbClr val="002060"/>
              </a:solidFill>
            </a:endParaRPr>
          </a:p>
        </p:txBody>
      </p:sp>
      <p:graphicFrame>
        <p:nvGraphicFramePr>
          <p:cNvPr id="33" name="Table 15">
            <a:extLst>
              <a:ext uri="{FF2B5EF4-FFF2-40B4-BE49-F238E27FC236}">
                <a16:creationId xmlns:a16="http://schemas.microsoft.com/office/drawing/2014/main" id="{D7D0F05C-020B-E211-2385-019EDDC6B629}"/>
              </a:ext>
            </a:extLst>
          </p:cNvPr>
          <p:cNvGraphicFramePr>
            <a:graphicFrameLocks noGrp="1"/>
          </p:cNvGraphicFramePr>
          <p:nvPr>
            <p:extLst>
              <p:ext uri="{D42A27DB-BD31-4B8C-83A1-F6EECF244321}">
                <p14:modId xmlns:p14="http://schemas.microsoft.com/office/powerpoint/2010/main" val="587276363"/>
              </p:ext>
            </p:extLst>
          </p:nvPr>
        </p:nvGraphicFramePr>
        <p:xfrm>
          <a:off x="4734503" y="1692698"/>
          <a:ext cx="4266728" cy="457200"/>
        </p:xfrm>
        <a:graphic>
          <a:graphicData uri="http://schemas.openxmlformats.org/drawingml/2006/table">
            <a:tbl>
              <a:tblPr firstRow="1" bandRow="1">
                <a:tableStyleId>{5C22544A-7EE6-4342-B048-85BDC9FD1C3A}</a:tableStyleId>
              </a:tblPr>
              <a:tblGrid>
                <a:gridCol w="1066682">
                  <a:extLst>
                    <a:ext uri="{9D8B030D-6E8A-4147-A177-3AD203B41FA5}">
                      <a16:colId xmlns:a16="http://schemas.microsoft.com/office/drawing/2014/main" val="3042622038"/>
                    </a:ext>
                  </a:extLst>
                </a:gridCol>
                <a:gridCol w="1066682">
                  <a:extLst>
                    <a:ext uri="{9D8B030D-6E8A-4147-A177-3AD203B41FA5}">
                      <a16:colId xmlns:a16="http://schemas.microsoft.com/office/drawing/2014/main" val="1969177079"/>
                    </a:ext>
                  </a:extLst>
                </a:gridCol>
                <a:gridCol w="1066682">
                  <a:extLst>
                    <a:ext uri="{9D8B030D-6E8A-4147-A177-3AD203B41FA5}">
                      <a16:colId xmlns:a16="http://schemas.microsoft.com/office/drawing/2014/main" val="912655062"/>
                    </a:ext>
                  </a:extLst>
                </a:gridCol>
                <a:gridCol w="1066682">
                  <a:extLst>
                    <a:ext uri="{9D8B030D-6E8A-4147-A177-3AD203B41FA5}">
                      <a16:colId xmlns:a16="http://schemas.microsoft.com/office/drawing/2014/main" val="3194194724"/>
                    </a:ext>
                  </a:extLst>
                </a:gridCol>
              </a:tblGrid>
              <a:tr h="370840">
                <a:tc>
                  <a:txBody>
                    <a:bodyPr/>
                    <a:lstStyle/>
                    <a:p>
                      <a:pPr algn="ctr"/>
                      <a:r>
                        <a:rPr lang="en-GB" sz="2400" b="0" dirty="0"/>
                        <a:t>AO1</a:t>
                      </a:r>
                    </a:p>
                  </a:txBody>
                  <a:tcPr>
                    <a:solidFill>
                      <a:srgbClr val="92D050"/>
                    </a:solidFill>
                  </a:tcPr>
                </a:tc>
                <a:tc>
                  <a:txBody>
                    <a:bodyPr/>
                    <a:lstStyle/>
                    <a:p>
                      <a:pPr algn="ctr"/>
                      <a:r>
                        <a:rPr lang="en-GB" sz="2400" b="0" dirty="0"/>
                        <a:t>AO2</a:t>
                      </a:r>
                    </a:p>
                  </a:txBody>
                  <a:tcPr>
                    <a:solidFill>
                      <a:srgbClr val="FF0000"/>
                    </a:solidFill>
                  </a:tcPr>
                </a:tc>
                <a:tc>
                  <a:txBody>
                    <a:bodyPr/>
                    <a:lstStyle/>
                    <a:p>
                      <a:pPr algn="ctr"/>
                      <a:r>
                        <a:rPr lang="en-GB" sz="2400" b="0" dirty="0"/>
                        <a:t>AO3</a:t>
                      </a:r>
                    </a:p>
                  </a:txBody>
                  <a:tcPr/>
                </a:tc>
                <a:tc>
                  <a:txBody>
                    <a:bodyPr/>
                    <a:lstStyle/>
                    <a:p>
                      <a:pPr algn="ctr"/>
                      <a:r>
                        <a:rPr lang="en-GB" sz="2400" b="0" dirty="0"/>
                        <a:t>AO4</a:t>
                      </a:r>
                    </a:p>
                  </a:txBody>
                  <a:tcPr>
                    <a:solidFill>
                      <a:srgbClr val="CC00CC"/>
                    </a:solidFill>
                  </a:tcPr>
                </a:tc>
                <a:extLst>
                  <a:ext uri="{0D108BD9-81ED-4DB2-BD59-A6C34878D82A}">
                    <a16:rowId xmlns:a16="http://schemas.microsoft.com/office/drawing/2014/main" val="3033611422"/>
                  </a:ext>
                </a:extLst>
              </a:tr>
            </a:tbl>
          </a:graphicData>
        </a:graphic>
      </p:graphicFrame>
      <p:sp>
        <p:nvSpPr>
          <p:cNvPr id="41" name="Curved Right Arrow 40"/>
          <p:cNvSpPr/>
          <p:nvPr/>
        </p:nvSpPr>
        <p:spPr>
          <a:xfrm rot="10800000">
            <a:off x="7203420" y="9577752"/>
            <a:ext cx="3452858" cy="7426028"/>
          </a:xfrm>
          <a:prstGeom prst="curvedRightArrow">
            <a:avLst/>
          </a:prstGeom>
          <a:gradFill>
            <a:gsLst>
              <a:gs pos="63000">
                <a:srgbClr val="0070C0"/>
              </a:gs>
              <a:gs pos="36000">
                <a:srgbClr val="FF0000"/>
              </a:gs>
              <a:gs pos="11000">
                <a:srgbClr val="92D050"/>
              </a:gs>
              <a:gs pos="87000">
                <a:srgbClr val="FF00FF"/>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3" name="Rectangle 42">
            <a:extLst>
              <a:ext uri="{FF2B5EF4-FFF2-40B4-BE49-F238E27FC236}">
                <a16:creationId xmlns:a16="http://schemas.microsoft.com/office/drawing/2014/main" id="{F05CBFD1-70FC-F003-59AD-C4F8F18DDD24}"/>
              </a:ext>
            </a:extLst>
          </p:cNvPr>
          <p:cNvSpPr/>
          <p:nvPr/>
        </p:nvSpPr>
        <p:spPr>
          <a:xfrm>
            <a:off x="5557519" y="20175404"/>
            <a:ext cx="3108961" cy="1030147"/>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N3: Conflict in the 20</a:t>
            </a:r>
            <a:r>
              <a:rPr lang="en-GB" sz="2400" baseline="30000" dirty="0">
                <a:solidFill>
                  <a:srgbClr val="002060"/>
                </a:solidFill>
                <a:latin typeface="Gill Sans MT" panose="020B0502020104020203" pitchFamily="34" charset="0"/>
              </a:rPr>
              <a:t>th</a:t>
            </a:r>
            <a:r>
              <a:rPr lang="en-GB" sz="2400" dirty="0">
                <a:solidFill>
                  <a:srgbClr val="002060"/>
                </a:solidFill>
                <a:latin typeface="Gill Sans MT" panose="020B0502020104020203" pitchFamily="34" charset="0"/>
              </a:rPr>
              <a:t> Century</a:t>
            </a:r>
          </a:p>
        </p:txBody>
      </p:sp>
      <p:sp>
        <p:nvSpPr>
          <p:cNvPr id="46" name="Curved Right Arrow 45"/>
          <p:cNvSpPr/>
          <p:nvPr/>
        </p:nvSpPr>
        <p:spPr>
          <a:xfrm>
            <a:off x="3604435" y="9964613"/>
            <a:ext cx="3452858" cy="7426028"/>
          </a:xfrm>
          <a:prstGeom prst="curvedRightArrow">
            <a:avLst/>
          </a:prstGeom>
          <a:gradFill>
            <a:gsLst>
              <a:gs pos="63000">
                <a:srgbClr val="0070C0"/>
              </a:gs>
              <a:gs pos="36000">
                <a:srgbClr val="FF0000"/>
              </a:gs>
              <a:gs pos="11000">
                <a:srgbClr val="92D050"/>
              </a:gs>
              <a:gs pos="87000">
                <a:srgbClr val="FF00FF"/>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3" name="Rectangle 52">
            <a:extLst>
              <a:ext uri="{FF2B5EF4-FFF2-40B4-BE49-F238E27FC236}">
                <a16:creationId xmlns:a16="http://schemas.microsoft.com/office/drawing/2014/main" id="{4922183B-3220-323D-553D-A3EF1B8B2DA0}"/>
              </a:ext>
            </a:extLst>
          </p:cNvPr>
          <p:cNvSpPr/>
          <p:nvPr/>
        </p:nvSpPr>
        <p:spPr>
          <a:xfrm>
            <a:off x="10902923" y="14665570"/>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N2: Our World</a:t>
            </a:r>
          </a:p>
        </p:txBody>
      </p:sp>
      <p:sp>
        <p:nvSpPr>
          <p:cNvPr id="54" name="Rectangle 53">
            <a:extLst>
              <a:ext uri="{FF2B5EF4-FFF2-40B4-BE49-F238E27FC236}">
                <a16:creationId xmlns:a16="http://schemas.microsoft.com/office/drawing/2014/main" id="{4922183B-3220-323D-553D-A3EF1B8B2DA0}"/>
              </a:ext>
            </a:extLst>
          </p:cNvPr>
          <p:cNvSpPr/>
          <p:nvPr/>
        </p:nvSpPr>
        <p:spPr>
          <a:xfrm>
            <a:off x="10894717" y="13422924"/>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N1: Energy</a:t>
            </a:r>
          </a:p>
        </p:txBody>
      </p:sp>
      <p:sp>
        <p:nvSpPr>
          <p:cNvPr id="55" name="Rectangle 54">
            <a:extLst>
              <a:ext uri="{FF2B5EF4-FFF2-40B4-BE49-F238E27FC236}">
                <a16:creationId xmlns:a16="http://schemas.microsoft.com/office/drawing/2014/main" id="{4922183B-3220-323D-553D-A3EF1B8B2DA0}"/>
              </a:ext>
            </a:extLst>
          </p:cNvPr>
          <p:cNvSpPr/>
          <p:nvPr/>
        </p:nvSpPr>
        <p:spPr>
          <a:xfrm>
            <a:off x="10797415" y="8979878"/>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N2: 0-1000</a:t>
            </a:r>
          </a:p>
        </p:txBody>
      </p:sp>
      <p:sp>
        <p:nvSpPr>
          <p:cNvPr id="56" name="Rectangle 55">
            <a:extLst>
              <a:ext uri="{FF2B5EF4-FFF2-40B4-BE49-F238E27FC236}">
                <a16:creationId xmlns:a16="http://schemas.microsoft.com/office/drawing/2014/main" id="{4922183B-3220-323D-553D-A3EF1B8B2DA0}"/>
              </a:ext>
            </a:extLst>
          </p:cNvPr>
          <p:cNvSpPr/>
          <p:nvPr/>
        </p:nvSpPr>
        <p:spPr>
          <a:xfrm>
            <a:off x="10789209" y="7737232"/>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N1: The First World War</a:t>
            </a:r>
          </a:p>
        </p:txBody>
      </p:sp>
      <p:sp>
        <p:nvSpPr>
          <p:cNvPr id="57" name="Rectangle 56">
            <a:extLst>
              <a:ext uri="{FF2B5EF4-FFF2-40B4-BE49-F238E27FC236}">
                <a16:creationId xmlns:a16="http://schemas.microsoft.com/office/drawing/2014/main" id="{4922183B-3220-323D-553D-A3EF1B8B2DA0}"/>
              </a:ext>
            </a:extLst>
          </p:cNvPr>
          <p:cNvSpPr/>
          <p:nvPr/>
        </p:nvSpPr>
        <p:spPr>
          <a:xfrm>
            <a:off x="5580646" y="7115909"/>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N2:  Weather and Climate</a:t>
            </a:r>
          </a:p>
        </p:txBody>
      </p:sp>
      <p:sp>
        <p:nvSpPr>
          <p:cNvPr id="58" name="Rectangle 57">
            <a:extLst>
              <a:ext uri="{FF2B5EF4-FFF2-40B4-BE49-F238E27FC236}">
                <a16:creationId xmlns:a16="http://schemas.microsoft.com/office/drawing/2014/main" id="{4922183B-3220-323D-553D-A3EF1B8B2DA0}"/>
              </a:ext>
            </a:extLst>
          </p:cNvPr>
          <p:cNvSpPr/>
          <p:nvPr/>
        </p:nvSpPr>
        <p:spPr>
          <a:xfrm>
            <a:off x="5572440" y="5873263"/>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N1: Coastal Landscapes/Erosion</a:t>
            </a:r>
          </a:p>
        </p:txBody>
      </p:sp>
      <p:sp>
        <p:nvSpPr>
          <p:cNvPr id="59" name="Rectangle 58">
            <a:extLst>
              <a:ext uri="{FF2B5EF4-FFF2-40B4-BE49-F238E27FC236}">
                <a16:creationId xmlns:a16="http://schemas.microsoft.com/office/drawing/2014/main" id="{4922183B-3220-323D-553D-A3EF1B8B2DA0}"/>
              </a:ext>
            </a:extLst>
          </p:cNvPr>
          <p:cNvSpPr/>
          <p:nvPr/>
        </p:nvSpPr>
        <p:spPr>
          <a:xfrm>
            <a:off x="352155" y="8968155"/>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N2: 1000-1700</a:t>
            </a:r>
          </a:p>
        </p:txBody>
      </p:sp>
      <p:sp>
        <p:nvSpPr>
          <p:cNvPr id="61" name="Rectangle 60">
            <a:extLst>
              <a:ext uri="{FF2B5EF4-FFF2-40B4-BE49-F238E27FC236}">
                <a16:creationId xmlns:a16="http://schemas.microsoft.com/office/drawing/2014/main" id="{4922183B-3220-323D-553D-A3EF1B8B2DA0}"/>
              </a:ext>
            </a:extLst>
          </p:cNvPr>
          <p:cNvSpPr/>
          <p:nvPr/>
        </p:nvSpPr>
        <p:spPr>
          <a:xfrm>
            <a:off x="343949" y="7725509"/>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N1: Conflict in the 21</a:t>
            </a:r>
            <a:r>
              <a:rPr lang="en-GB" sz="2400" baseline="30000" dirty="0">
                <a:solidFill>
                  <a:srgbClr val="002060"/>
                </a:solidFill>
                <a:latin typeface="Gill Sans MT" panose="020B0502020104020203" pitchFamily="34" charset="0"/>
              </a:rPr>
              <a:t>st</a:t>
            </a:r>
            <a:r>
              <a:rPr lang="en-GB" sz="2400" dirty="0">
                <a:solidFill>
                  <a:srgbClr val="002060"/>
                </a:solidFill>
                <a:latin typeface="Gill Sans MT" panose="020B0502020104020203" pitchFamily="34" charset="0"/>
              </a:rPr>
              <a:t> Century</a:t>
            </a:r>
          </a:p>
        </p:txBody>
      </p:sp>
      <p:sp>
        <p:nvSpPr>
          <p:cNvPr id="62" name="Rectangle 61">
            <a:extLst>
              <a:ext uri="{FF2B5EF4-FFF2-40B4-BE49-F238E27FC236}">
                <a16:creationId xmlns:a16="http://schemas.microsoft.com/office/drawing/2014/main" id="{4922183B-3220-323D-553D-A3EF1B8B2DA0}"/>
              </a:ext>
            </a:extLst>
          </p:cNvPr>
          <p:cNvSpPr/>
          <p:nvPr/>
        </p:nvSpPr>
        <p:spPr>
          <a:xfrm>
            <a:off x="305263" y="14642123"/>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N2: Countries</a:t>
            </a:r>
          </a:p>
        </p:txBody>
      </p:sp>
      <p:sp>
        <p:nvSpPr>
          <p:cNvPr id="63" name="Rectangle 62">
            <a:extLst>
              <a:ext uri="{FF2B5EF4-FFF2-40B4-BE49-F238E27FC236}">
                <a16:creationId xmlns:a16="http://schemas.microsoft.com/office/drawing/2014/main" id="{4922183B-3220-323D-553D-A3EF1B8B2DA0}"/>
              </a:ext>
            </a:extLst>
          </p:cNvPr>
          <p:cNvSpPr/>
          <p:nvPr/>
        </p:nvSpPr>
        <p:spPr>
          <a:xfrm>
            <a:off x="297057" y="13399477"/>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N1: Climate Change</a:t>
            </a:r>
          </a:p>
        </p:txBody>
      </p:sp>
      <p:sp>
        <p:nvSpPr>
          <p:cNvPr id="64" name="Rectangle 63">
            <a:extLst>
              <a:ext uri="{FF2B5EF4-FFF2-40B4-BE49-F238E27FC236}">
                <a16:creationId xmlns:a16="http://schemas.microsoft.com/office/drawing/2014/main" id="{4922183B-3220-323D-553D-A3EF1B8B2DA0}"/>
              </a:ext>
            </a:extLst>
          </p:cNvPr>
          <p:cNvSpPr/>
          <p:nvPr/>
        </p:nvSpPr>
        <p:spPr>
          <a:xfrm>
            <a:off x="5557200" y="18885875"/>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N2: 1700-1900</a:t>
            </a:r>
          </a:p>
        </p:txBody>
      </p:sp>
      <p:sp>
        <p:nvSpPr>
          <p:cNvPr id="65" name="Rectangle 64">
            <a:extLst>
              <a:ext uri="{FF2B5EF4-FFF2-40B4-BE49-F238E27FC236}">
                <a16:creationId xmlns:a16="http://schemas.microsoft.com/office/drawing/2014/main" id="{4922183B-3220-323D-553D-A3EF1B8B2DA0}"/>
              </a:ext>
            </a:extLst>
          </p:cNvPr>
          <p:cNvSpPr/>
          <p:nvPr/>
        </p:nvSpPr>
        <p:spPr>
          <a:xfrm>
            <a:off x="5548994" y="17643229"/>
            <a:ext cx="3105421" cy="1039734"/>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latin typeface="Gill Sans MT" panose="020B0502020104020203" pitchFamily="34" charset="0"/>
              </a:rPr>
              <a:t>N1: The Holocaust</a:t>
            </a:r>
          </a:p>
        </p:txBody>
      </p:sp>
    </p:spTree>
    <p:extLst>
      <p:ext uri="{BB962C8B-B14F-4D97-AF65-F5344CB8AC3E}">
        <p14:creationId xmlns:p14="http://schemas.microsoft.com/office/powerpoint/2010/main" val="33534653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88251e8-2344-4b97-8381-d12c919ae97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C40739BF8A0B4CAA80D518068C8E30" ma:contentTypeVersion="18" ma:contentTypeDescription="Create a new document." ma:contentTypeScope="" ma:versionID="6448750f345c0689c48a2179a36c8bf8">
  <xsd:schema xmlns:xsd="http://www.w3.org/2001/XMLSchema" xmlns:xs="http://www.w3.org/2001/XMLSchema" xmlns:p="http://schemas.microsoft.com/office/2006/metadata/properties" xmlns:ns3="0ef8d1d3-a52b-45be-97d1-343f7be78e07" xmlns:ns4="488251e8-2344-4b97-8381-d12c919ae971" targetNamespace="http://schemas.microsoft.com/office/2006/metadata/properties" ma:root="true" ma:fieldsID="2cfb62308665f2569c2cb6559864439d" ns3:_="" ns4:_="">
    <xsd:import namespace="0ef8d1d3-a52b-45be-97d1-343f7be78e07"/>
    <xsd:import namespace="488251e8-2344-4b97-8381-d12c919ae97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AutoKeyPoints" minOccurs="0"/>
                <xsd:element ref="ns4:MediaServiceKeyPoints" minOccurs="0"/>
                <xsd:element ref="ns4:MediaServiceGenerationTime" minOccurs="0"/>
                <xsd:element ref="ns4:MediaServiceEventHashCode"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f8d1d3-a52b-45be-97d1-343f7be78e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251e8-2344-4b97-8381-d12c919ae97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985B89-CA48-4307-90E4-501772196456}">
  <ds:schemaRefs>
    <ds:schemaRef ds:uri="http://schemas.microsoft.com/office/2006/documentManagement/types"/>
    <ds:schemaRef ds:uri="http://schemas.microsoft.com/office/infopath/2007/PartnerControls"/>
    <ds:schemaRef ds:uri="0ef8d1d3-a52b-45be-97d1-343f7be78e07"/>
    <ds:schemaRef ds:uri="http://purl.org/dc/elements/1.1/"/>
    <ds:schemaRef ds:uri="http://schemas.microsoft.com/office/2006/metadata/properties"/>
    <ds:schemaRef ds:uri="http://purl.org/dc/terms/"/>
    <ds:schemaRef ds:uri="488251e8-2344-4b97-8381-d12c919ae97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EBFA76A-2FA6-4FBE-A415-2CC82ABCA40B}">
  <ds:schemaRefs>
    <ds:schemaRef ds:uri="http://schemas.microsoft.com/sharepoint/v3/contenttype/forms"/>
  </ds:schemaRefs>
</ds:datastoreItem>
</file>

<file path=customXml/itemProps3.xml><?xml version="1.0" encoding="utf-8"?>
<ds:datastoreItem xmlns:ds="http://schemas.openxmlformats.org/officeDocument/2006/customXml" ds:itemID="{14A193D4-722E-4FE5-9734-221BA72252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f8d1d3-a52b-45be-97d1-343f7be78e07"/>
    <ds:schemaRef ds:uri="488251e8-2344-4b97-8381-d12c919ae9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4534</TotalTime>
  <Words>426</Words>
  <Application>Microsoft Office PowerPoint</Application>
  <PresentationFormat>Custom</PresentationFormat>
  <Paragraphs>129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Gill Sans MT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E. Norrie</dc:creator>
  <cp:lastModifiedBy>Mrs V. Hulme</cp:lastModifiedBy>
  <cp:revision>652</cp:revision>
  <cp:lastPrinted>2023-10-12T13:08:41Z</cp:lastPrinted>
  <dcterms:created xsi:type="dcterms:W3CDTF">2022-07-02T15:20:09Z</dcterms:created>
  <dcterms:modified xsi:type="dcterms:W3CDTF">2024-04-10T08:04:57Z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0x01010089C40739BF8A0B4CAA80D518068C8E30</vt:lpwstr>
  </property>
</Properties>
</file>