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6"/>
  </p:notesMasterIdLst>
  <p:sldIdLst>
    <p:sldId id="256" r:id="rId5"/>
  </p:sldIdLst>
  <p:sldSz cx="9720263" cy="2253615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CCFF33"/>
    <a:srgbClr val="FF00FF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909F5-43BC-4A46-A860-1ECA48FB2736}" v="16" dt="2023-03-15T20:06:10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39" autoAdjust="0"/>
    <p:restoredTop sz="95833" autoAdjust="0"/>
  </p:normalViewPr>
  <p:slideViewPr>
    <p:cSldViewPr snapToGrid="0">
      <p:cViewPr>
        <p:scale>
          <a:sx n="262" d="100"/>
          <a:sy n="262" d="100"/>
        </p:scale>
        <p:origin x="-7746" y="-32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8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6525" y="1241425"/>
            <a:ext cx="14462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8316"/>
            <a:ext cx="5440046" cy="390967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67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8" y="9432767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6525" y="1241425"/>
            <a:ext cx="14462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3688209"/>
            <a:ext cx="8262224" cy="7845919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11836697"/>
            <a:ext cx="7290197" cy="544101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6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1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1199842"/>
            <a:ext cx="2095932" cy="190983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1199842"/>
            <a:ext cx="6166292" cy="1909834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5618394"/>
            <a:ext cx="8383727" cy="9374411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5081490"/>
            <a:ext cx="8383727" cy="4929781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6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5999207"/>
            <a:ext cx="4131112" cy="142989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5999207"/>
            <a:ext cx="4131112" cy="142989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99846"/>
            <a:ext cx="8383727" cy="43559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5524489"/>
            <a:ext cx="4112126" cy="2707466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8231955"/>
            <a:ext cx="4112126" cy="121079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5524489"/>
            <a:ext cx="4132378" cy="2707466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8231955"/>
            <a:ext cx="4132378" cy="121079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0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4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6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502410"/>
            <a:ext cx="3135038" cy="5258435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3244793"/>
            <a:ext cx="4920883" cy="16015273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6760845"/>
            <a:ext cx="3135038" cy="12525302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9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502410"/>
            <a:ext cx="3135038" cy="5258435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3244793"/>
            <a:ext cx="4920883" cy="16015273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6760845"/>
            <a:ext cx="3135038" cy="12525302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1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1199846"/>
            <a:ext cx="8383727" cy="435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5999207"/>
            <a:ext cx="8383727" cy="14298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20887677"/>
            <a:ext cx="2187059" cy="1199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20887677"/>
            <a:ext cx="3280589" cy="1199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20887677"/>
            <a:ext cx="2187059" cy="1199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jpeg"/><Relationship Id="rId42" Type="http://schemas.openxmlformats.org/officeDocument/2006/relationships/image" Target="../media/image40.png"/><Relationship Id="rId47" Type="http://schemas.openxmlformats.org/officeDocument/2006/relationships/image" Target="../media/image45.jpeg"/><Relationship Id="rId63" Type="http://schemas.openxmlformats.org/officeDocument/2006/relationships/image" Target="../media/image61.jpeg"/><Relationship Id="rId68" Type="http://schemas.openxmlformats.org/officeDocument/2006/relationships/image" Target="../media/image66.png"/><Relationship Id="rId84" Type="http://schemas.openxmlformats.org/officeDocument/2006/relationships/image" Target="../media/image82.jpeg"/><Relationship Id="rId89" Type="http://schemas.openxmlformats.org/officeDocument/2006/relationships/image" Target="../media/image87.jpeg"/><Relationship Id="rId16" Type="http://schemas.openxmlformats.org/officeDocument/2006/relationships/image" Target="../media/image14.png"/><Relationship Id="rId11" Type="http://schemas.openxmlformats.org/officeDocument/2006/relationships/image" Target="../media/image9.gif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53" Type="http://schemas.openxmlformats.org/officeDocument/2006/relationships/image" Target="../media/image51.jpeg"/><Relationship Id="rId58" Type="http://schemas.openxmlformats.org/officeDocument/2006/relationships/image" Target="../media/image56.jpeg"/><Relationship Id="rId74" Type="http://schemas.openxmlformats.org/officeDocument/2006/relationships/image" Target="../media/image72.tiff"/><Relationship Id="rId79" Type="http://schemas.openxmlformats.org/officeDocument/2006/relationships/image" Target="../media/image77.jpeg"/><Relationship Id="rId5" Type="http://schemas.openxmlformats.org/officeDocument/2006/relationships/image" Target="../media/image3.jpeg"/><Relationship Id="rId90" Type="http://schemas.openxmlformats.org/officeDocument/2006/relationships/image" Target="../media/image88.jpeg"/><Relationship Id="rId95" Type="http://schemas.openxmlformats.org/officeDocument/2006/relationships/image" Target="../media/image93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jpeg"/><Relationship Id="rId69" Type="http://schemas.openxmlformats.org/officeDocument/2006/relationships/image" Target="../media/image67.jpeg"/><Relationship Id="rId80" Type="http://schemas.openxmlformats.org/officeDocument/2006/relationships/image" Target="../media/image78.jpeg"/><Relationship Id="rId85" Type="http://schemas.openxmlformats.org/officeDocument/2006/relationships/image" Target="../media/image83.png"/><Relationship Id="rId3" Type="http://schemas.openxmlformats.org/officeDocument/2006/relationships/image" Target="../media/image1.tiff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png"/><Relationship Id="rId59" Type="http://schemas.openxmlformats.org/officeDocument/2006/relationships/image" Target="../media/image57.jpeg"/><Relationship Id="rId67" Type="http://schemas.openxmlformats.org/officeDocument/2006/relationships/image" Target="../media/image65.jpeg"/><Relationship Id="rId20" Type="http://schemas.openxmlformats.org/officeDocument/2006/relationships/image" Target="../media/image18.jpe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jpeg"/><Relationship Id="rId70" Type="http://schemas.openxmlformats.org/officeDocument/2006/relationships/image" Target="../media/image68.png"/><Relationship Id="rId75" Type="http://schemas.openxmlformats.org/officeDocument/2006/relationships/image" Target="../media/image73.jpeg"/><Relationship Id="rId83" Type="http://schemas.openxmlformats.org/officeDocument/2006/relationships/image" Target="../media/image81.png"/><Relationship Id="rId88" Type="http://schemas.openxmlformats.org/officeDocument/2006/relationships/image" Target="../media/image86.jpeg"/><Relationship Id="rId91" Type="http://schemas.openxmlformats.org/officeDocument/2006/relationships/image" Target="../media/image89.png"/><Relationship Id="rId96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49" Type="http://schemas.openxmlformats.org/officeDocument/2006/relationships/image" Target="../media/image47.jpeg"/><Relationship Id="rId57" Type="http://schemas.openxmlformats.org/officeDocument/2006/relationships/image" Target="../media/image55.png"/><Relationship Id="rId10" Type="http://schemas.openxmlformats.org/officeDocument/2006/relationships/image" Target="../media/image8.jpeg"/><Relationship Id="rId31" Type="http://schemas.openxmlformats.org/officeDocument/2006/relationships/image" Target="../media/image29.png"/><Relationship Id="rId44" Type="http://schemas.openxmlformats.org/officeDocument/2006/relationships/image" Target="../media/image42.jpeg"/><Relationship Id="rId52" Type="http://schemas.openxmlformats.org/officeDocument/2006/relationships/image" Target="../media/image50.jpeg"/><Relationship Id="rId60" Type="http://schemas.openxmlformats.org/officeDocument/2006/relationships/image" Target="../media/image58.jpeg"/><Relationship Id="rId65" Type="http://schemas.openxmlformats.org/officeDocument/2006/relationships/image" Target="../media/image63.jpe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jpeg"/><Relationship Id="rId94" Type="http://schemas.openxmlformats.org/officeDocument/2006/relationships/image" Target="../media/image92.png"/><Relationship Id="rId4" Type="http://schemas.openxmlformats.org/officeDocument/2006/relationships/image" Target="../media/image2.tiff"/><Relationship Id="rId9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9" Type="http://schemas.openxmlformats.org/officeDocument/2006/relationships/image" Target="../media/image37.jpeg"/><Relationship Id="rId34" Type="http://schemas.openxmlformats.org/officeDocument/2006/relationships/image" Target="../media/image32.png"/><Relationship Id="rId50" Type="http://schemas.openxmlformats.org/officeDocument/2006/relationships/image" Target="../media/image48.jpeg"/><Relationship Id="rId55" Type="http://schemas.openxmlformats.org/officeDocument/2006/relationships/image" Target="../media/image53.jpeg"/><Relationship Id="rId76" Type="http://schemas.openxmlformats.org/officeDocument/2006/relationships/image" Target="../media/image74.png"/><Relationship Id="rId97" Type="http://schemas.openxmlformats.org/officeDocument/2006/relationships/image" Target="../media/image95.jpeg"/><Relationship Id="rId7" Type="http://schemas.openxmlformats.org/officeDocument/2006/relationships/image" Target="../media/image5.png"/><Relationship Id="rId71" Type="http://schemas.openxmlformats.org/officeDocument/2006/relationships/image" Target="../media/image69.jpeg"/><Relationship Id="rId92" Type="http://schemas.openxmlformats.org/officeDocument/2006/relationships/image" Target="../media/image90.jpe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jpeg"/><Relationship Id="rId24" Type="http://schemas.openxmlformats.org/officeDocument/2006/relationships/image" Target="../media/image22.jpe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66" Type="http://schemas.openxmlformats.org/officeDocument/2006/relationships/image" Target="../media/image64.png"/><Relationship Id="rId87" Type="http://schemas.openxmlformats.org/officeDocument/2006/relationships/image" Target="../media/image85.jpeg"/><Relationship Id="rId61" Type="http://schemas.openxmlformats.org/officeDocument/2006/relationships/image" Target="../media/image59.png"/><Relationship Id="rId82" Type="http://schemas.openxmlformats.org/officeDocument/2006/relationships/image" Target="../media/image80.jpeg"/><Relationship Id="rId19" Type="http://schemas.openxmlformats.org/officeDocument/2006/relationships/image" Target="../media/image17.png"/><Relationship Id="rId14" Type="http://schemas.openxmlformats.org/officeDocument/2006/relationships/image" Target="../media/image12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56" Type="http://schemas.openxmlformats.org/officeDocument/2006/relationships/image" Target="../media/image54.jpeg"/><Relationship Id="rId77" Type="http://schemas.openxmlformats.org/officeDocument/2006/relationships/image" Target="../media/image75.png"/><Relationship Id="rId8" Type="http://schemas.openxmlformats.org/officeDocument/2006/relationships/image" Target="../media/image6.jpeg"/><Relationship Id="rId51" Type="http://schemas.openxmlformats.org/officeDocument/2006/relationships/image" Target="../media/image49.jpeg"/><Relationship Id="rId72" Type="http://schemas.openxmlformats.org/officeDocument/2006/relationships/image" Target="../media/image70.png"/><Relationship Id="rId93" Type="http://schemas.openxmlformats.org/officeDocument/2006/relationships/image" Target="../media/image9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00">
            <a:extLst>
              <a:ext uri="{FF2B5EF4-FFF2-40B4-BE49-F238E27FC236}">
                <a16:creationId xmlns:a16="http://schemas.microsoft.com/office/drawing/2014/main" id="{EB902FE8-6D43-A96E-2958-740D595C3434}"/>
              </a:ext>
            </a:extLst>
          </p:cNvPr>
          <p:cNvSpPr/>
          <p:nvPr/>
        </p:nvSpPr>
        <p:spPr>
          <a:xfrm>
            <a:off x="2525" y="2498325"/>
            <a:ext cx="2179308" cy="6293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3119" y="13753221"/>
            <a:ext cx="2806526" cy="2184400"/>
          </a:xfrm>
          <a:prstGeom prst="blockArc">
            <a:avLst>
              <a:gd name="adj1" fmla="val 10794188"/>
              <a:gd name="adj2" fmla="val 165004"/>
              <a:gd name="adj3" fmla="val 30062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665591" y="4721960"/>
            <a:ext cx="6395243" cy="64383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26991" y="11582929"/>
            <a:ext cx="2847721" cy="2184400"/>
          </a:xfrm>
          <a:prstGeom prst="blockArc">
            <a:avLst>
              <a:gd name="adj1" fmla="val 10780321"/>
              <a:gd name="adj2" fmla="val 245310"/>
              <a:gd name="adj3" fmla="val 29424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006383" y="13440328"/>
            <a:ext cx="5855385" cy="656584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71309" y="11255374"/>
            <a:ext cx="5841604" cy="640907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526951" y="9380456"/>
            <a:ext cx="2794121" cy="2229301"/>
          </a:xfrm>
          <a:prstGeom prst="blockArc">
            <a:avLst>
              <a:gd name="adj1" fmla="val 10697090"/>
              <a:gd name="adj2" fmla="val 263439"/>
              <a:gd name="adj3" fmla="val 28511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266681" y="7175508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71309" y="9097395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214372" y="2514018"/>
            <a:ext cx="5827821" cy="642872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249324" y="5036812"/>
            <a:ext cx="2815555" cy="2184400"/>
          </a:xfrm>
          <a:prstGeom prst="blockArc">
            <a:avLst>
              <a:gd name="adj1" fmla="val 10800000"/>
              <a:gd name="adj2" fmla="val 163670"/>
              <a:gd name="adj3" fmla="val 29806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593818" y="2845848"/>
            <a:ext cx="2847721" cy="2184400"/>
          </a:xfrm>
          <a:prstGeom prst="blockArc">
            <a:avLst>
              <a:gd name="adj1" fmla="val 10800000"/>
              <a:gd name="adj2" fmla="val 1633"/>
              <a:gd name="adj3" fmla="val 29244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635726" y="6889788"/>
            <a:ext cx="6073484" cy="63968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0370FA-CD78-4997-8804-8070DC9C1C07}"/>
              </a:ext>
            </a:extLst>
          </p:cNvPr>
          <p:cNvGrpSpPr/>
          <p:nvPr/>
        </p:nvGrpSpPr>
        <p:grpSpPr>
          <a:xfrm>
            <a:off x="6215329" y="13123749"/>
            <a:ext cx="1214980" cy="1304869"/>
            <a:chOff x="7621308" y="10948137"/>
            <a:chExt cx="1214980" cy="1304869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7621308" y="10948137"/>
              <a:ext cx="1214980" cy="130486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7808262" y="111489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392CED-199C-044B-8C83-9528D182044C}"/>
                </a:ext>
              </a:extLst>
            </p:cNvPr>
            <p:cNvSpPr txBox="1"/>
            <p:nvPr/>
          </p:nvSpPr>
          <p:spPr>
            <a:xfrm>
              <a:off x="7802072" y="11203499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YEAR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7808261" y="11240346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1FD5E0B-4F00-4B02-8961-69AEC0A2A12A}"/>
              </a:ext>
            </a:extLst>
          </p:cNvPr>
          <p:cNvGrpSpPr/>
          <p:nvPr/>
        </p:nvGrpSpPr>
        <p:grpSpPr>
          <a:xfrm>
            <a:off x="570467" y="9767080"/>
            <a:ext cx="1214980" cy="1304869"/>
            <a:chOff x="1254845" y="10743830"/>
            <a:chExt cx="1214980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1254845" y="10743830"/>
              <a:ext cx="1214980" cy="130486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433817" y="1092800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2C74E4-6C67-AB42-B00E-14010A9DAB4A}"/>
                </a:ext>
              </a:extLst>
            </p:cNvPr>
            <p:cNvSpPr txBox="1"/>
            <p:nvPr/>
          </p:nvSpPr>
          <p:spPr>
            <a:xfrm>
              <a:off x="1435540" y="10994100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YEAR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1441727" y="11030949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9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55DB97-84E3-664C-AE62-915493A592B9}"/>
              </a:ext>
            </a:extLst>
          </p:cNvPr>
          <p:cNvCxnSpPr>
            <a:cxnSpLocks/>
          </p:cNvCxnSpPr>
          <p:nvPr/>
        </p:nvCxnSpPr>
        <p:spPr>
          <a:xfrm>
            <a:off x="879356" y="14759854"/>
            <a:ext cx="449312" cy="1647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  <a:stCxn id="310" idx="3"/>
          </p:cNvCxnSpPr>
          <p:nvPr/>
        </p:nvCxnSpPr>
        <p:spPr>
          <a:xfrm>
            <a:off x="1266114" y="13313262"/>
            <a:ext cx="310319" cy="5347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318" idx="2"/>
          </p:cNvCxnSpPr>
          <p:nvPr/>
        </p:nvCxnSpPr>
        <p:spPr>
          <a:xfrm>
            <a:off x="4005596" y="13301023"/>
            <a:ext cx="10515" cy="4326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E73E8B4-E8A0-9A42-BB18-27E367A6C8CF}"/>
              </a:ext>
            </a:extLst>
          </p:cNvPr>
          <p:cNvCxnSpPr>
            <a:cxnSpLocks/>
            <a:stCxn id="497" idx="2"/>
          </p:cNvCxnSpPr>
          <p:nvPr/>
        </p:nvCxnSpPr>
        <p:spPr>
          <a:xfrm flipH="1">
            <a:off x="5365305" y="11101109"/>
            <a:ext cx="4952" cy="4469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CF157C3E-6226-E94D-8DFD-72E316B587CE}"/>
              </a:ext>
            </a:extLst>
          </p:cNvPr>
          <p:cNvCxnSpPr>
            <a:cxnSpLocks/>
            <a:stCxn id="448" idx="0"/>
          </p:cNvCxnSpPr>
          <p:nvPr/>
        </p:nvCxnSpPr>
        <p:spPr>
          <a:xfrm flipH="1" flipV="1">
            <a:off x="8005195" y="13607243"/>
            <a:ext cx="236578" cy="6151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  <a:stCxn id="509" idx="3"/>
          </p:cNvCxnSpPr>
          <p:nvPr/>
        </p:nvCxnSpPr>
        <p:spPr>
          <a:xfrm>
            <a:off x="1024875" y="9127363"/>
            <a:ext cx="463420" cy="5512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C680FB8-DCEB-BE4B-A3E1-0C5BBF879919}"/>
              </a:ext>
            </a:extLst>
          </p:cNvPr>
          <p:cNvCxnSpPr>
            <a:cxnSpLocks/>
            <a:stCxn id="482" idx="0"/>
          </p:cNvCxnSpPr>
          <p:nvPr/>
        </p:nvCxnSpPr>
        <p:spPr>
          <a:xfrm flipV="1">
            <a:off x="1402037" y="11553062"/>
            <a:ext cx="325748" cy="3517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49ADCCD-7827-0A4B-99F4-B8B04AD8D610}"/>
              </a:ext>
            </a:extLst>
          </p:cNvPr>
          <p:cNvCxnSpPr>
            <a:cxnSpLocks/>
            <a:stCxn id="493" idx="2"/>
          </p:cNvCxnSpPr>
          <p:nvPr/>
        </p:nvCxnSpPr>
        <p:spPr>
          <a:xfrm>
            <a:off x="7013361" y="8994792"/>
            <a:ext cx="15752" cy="5387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  <a:stCxn id="300" idx="3"/>
          </p:cNvCxnSpPr>
          <p:nvPr/>
        </p:nvCxnSpPr>
        <p:spPr>
          <a:xfrm>
            <a:off x="834275" y="14116162"/>
            <a:ext cx="412311" cy="2098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30" idx="2"/>
          </p:cNvCxnSpPr>
          <p:nvPr/>
        </p:nvCxnSpPr>
        <p:spPr>
          <a:xfrm>
            <a:off x="2915996" y="8986000"/>
            <a:ext cx="3984" cy="4261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014782C-4C57-2749-B186-F07B6C952DA1}"/>
              </a:ext>
            </a:extLst>
          </p:cNvPr>
          <p:cNvCxnSpPr>
            <a:cxnSpLocks/>
            <a:stCxn id="295" idx="2"/>
          </p:cNvCxnSpPr>
          <p:nvPr/>
        </p:nvCxnSpPr>
        <p:spPr>
          <a:xfrm>
            <a:off x="5587363" y="13401802"/>
            <a:ext cx="5265" cy="3114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6FE9973-F084-214D-8B07-121D8EEEA02E}"/>
              </a:ext>
            </a:extLst>
          </p:cNvPr>
          <p:cNvCxnSpPr>
            <a:cxnSpLocks/>
            <a:stCxn id="475" idx="2"/>
          </p:cNvCxnSpPr>
          <p:nvPr/>
        </p:nvCxnSpPr>
        <p:spPr>
          <a:xfrm flipH="1">
            <a:off x="5945624" y="8969714"/>
            <a:ext cx="1" cy="4395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  <a:stCxn id="479" idx="3"/>
          </p:cNvCxnSpPr>
          <p:nvPr/>
        </p:nvCxnSpPr>
        <p:spPr>
          <a:xfrm flipV="1">
            <a:off x="832158" y="11275728"/>
            <a:ext cx="526682" cy="3240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7F352BC-3C68-46C8-8E1B-CB64CD856904}"/>
              </a:ext>
            </a:extLst>
          </p:cNvPr>
          <p:cNvGrpSpPr/>
          <p:nvPr/>
        </p:nvGrpSpPr>
        <p:grpSpPr>
          <a:xfrm>
            <a:off x="7838144" y="7228290"/>
            <a:ext cx="1566500" cy="1712464"/>
            <a:chOff x="1800219" y="5971200"/>
            <a:chExt cx="1566500" cy="17124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E7B659-C742-4EEC-B01E-5D63F80F501F}"/>
                </a:ext>
              </a:extLst>
            </p:cNvPr>
            <p:cNvGrpSpPr/>
            <p:nvPr/>
          </p:nvGrpSpPr>
          <p:grpSpPr>
            <a:xfrm>
              <a:off x="1800219" y="6378795"/>
              <a:ext cx="1214980" cy="1304869"/>
              <a:chOff x="4485045" y="8613331"/>
              <a:chExt cx="1214980" cy="1304869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80735897-8BBA-DB41-B061-A9B018CCEA5B}"/>
                  </a:ext>
                </a:extLst>
              </p:cNvPr>
              <p:cNvSpPr/>
              <p:nvPr/>
            </p:nvSpPr>
            <p:spPr>
              <a:xfrm>
                <a:off x="4485045" y="8613331"/>
                <a:ext cx="1214980" cy="130486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B86E97AE-F6AD-3941-9977-D85456F283F2}"/>
                  </a:ext>
                </a:extLst>
              </p:cNvPr>
              <p:cNvSpPr/>
              <p:nvPr/>
            </p:nvSpPr>
            <p:spPr>
              <a:xfrm>
                <a:off x="4672001" y="8814115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418B80D-A453-EC4A-95CC-6785F89B09BA}"/>
                  </a:ext>
                </a:extLst>
              </p:cNvPr>
              <p:cNvSpPr txBox="1"/>
              <p:nvPr/>
            </p:nvSpPr>
            <p:spPr>
              <a:xfrm>
                <a:off x="4664579" y="8914527"/>
                <a:ext cx="841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KS4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3F47C95-C1D6-CD47-B11E-D7339BE7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2242" y="5971200"/>
              <a:ext cx="964477" cy="96447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6B742C-2B8D-074D-BFE1-484F64DFF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2393" y="5980178"/>
              <a:ext cx="673706" cy="673706"/>
            </a:xfrm>
            <a:prstGeom prst="rect">
              <a:avLst/>
            </a:prstGeom>
          </p:spPr>
        </p:pic>
      </p:grp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58C7C54-BA15-1143-8FA5-033C1320FED3}"/>
              </a:ext>
            </a:extLst>
          </p:cNvPr>
          <p:cNvCxnSpPr>
            <a:cxnSpLocks/>
            <a:stCxn id="457" idx="0"/>
          </p:cNvCxnSpPr>
          <p:nvPr/>
        </p:nvCxnSpPr>
        <p:spPr>
          <a:xfrm flipH="1" flipV="1">
            <a:off x="3275528" y="9507013"/>
            <a:ext cx="10326" cy="3824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  <a:stCxn id="326" idx="0"/>
          </p:cNvCxnSpPr>
          <p:nvPr/>
        </p:nvCxnSpPr>
        <p:spPr>
          <a:xfrm flipH="1" flipV="1">
            <a:off x="4888756" y="13764724"/>
            <a:ext cx="1" cy="439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C3F4B10E-3327-F44F-91B8-8FA1DBDE34BB}"/>
              </a:ext>
            </a:extLst>
          </p:cNvPr>
          <p:cNvCxnSpPr>
            <a:cxnSpLocks/>
            <a:stCxn id="531" idx="2"/>
          </p:cNvCxnSpPr>
          <p:nvPr/>
        </p:nvCxnSpPr>
        <p:spPr>
          <a:xfrm flipH="1">
            <a:off x="2588231" y="11167543"/>
            <a:ext cx="1478" cy="4250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B1F136E-DC0D-8041-B672-ED702DE044A1}"/>
              </a:ext>
            </a:extLst>
          </p:cNvPr>
          <p:cNvCxnSpPr>
            <a:cxnSpLocks/>
            <a:stCxn id="481" idx="2"/>
          </p:cNvCxnSpPr>
          <p:nvPr/>
        </p:nvCxnSpPr>
        <p:spPr>
          <a:xfrm>
            <a:off x="1687134" y="8998754"/>
            <a:ext cx="235052" cy="4753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H="1" flipV="1">
            <a:off x="2567944" y="13848032"/>
            <a:ext cx="428" cy="3878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2334639" y="14215692"/>
            <a:ext cx="528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Voltage</a:t>
            </a: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23" y="14399098"/>
            <a:ext cx="357978" cy="362119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3566048" y="13804051"/>
            <a:ext cx="9616" cy="4079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471" idx="2"/>
          </p:cNvCxnSpPr>
          <p:nvPr/>
        </p:nvCxnSpPr>
        <p:spPr>
          <a:xfrm flipH="1">
            <a:off x="2965712" y="13336495"/>
            <a:ext cx="802" cy="4111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2017635" y="13339883"/>
            <a:ext cx="0" cy="3299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507" idx="0"/>
          </p:cNvCxnSpPr>
          <p:nvPr/>
        </p:nvCxnSpPr>
        <p:spPr>
          <a:xfrm flipV="1">
            <a:off x="4389591" y="9509274"/>
            <a:ext cx="3219" cy="4281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 descr="Image result for energy"/>
          <p:cNvSpPr>
            <a:spLocks noChangeAspect="1" noChangeArrowheads="1"/>
          </p:cNvSpPr>
          <p:nvPr/>
        </p:nvSpPr>
        <p:spPr bwMode="auto">
          <a:xfrm>
            <a:off x="15810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  <a:stCxn id="459" idx="1"/>
          </p:cNvCxnSpPr>
          <p:nvPr/>
        </p:nvCxnSpPr>
        <p:spPr>
          <a:xfrm flipH="1">
            <a:off x="8448112" y="12073100"/>
            <a:ext cx="539756" cy="3595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9B72ED-06B5-D04F-8934-D12A027925F0}"/>
              </a:ext>
            </a:extLst>
          </p:cNvPr>
          <p:cNvCxnSpPr>
            <a:cxnSpLocks/>
            <a:stCxn id="434" idx="2"/>
          </p:cNvCxnSpPr>
          <p:nvPr/>
        </p:nvCxnSpPr>
        <p:spPr>
          <a:xfrm flipH="1">
            <a:off x="8176014" y="11363944"/>
            <a:ext cx="554194" cy="3698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  <a:stCxn id="364" idx="0"/>
          </p:cNvCxnSpPr>
          <p:nvPr/>
        </p:nvCxnSpPr>
        <p:spPr>
          <a:xfrm flipH="1" flipV="1">
            <a:off x="6007494" y="11617254"/>
            <a:ext cx="2281" cy="3558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  <a:stCxn id="442" idx="0"/>
          </p:cNvCxnSpPr>
          <p:nvPr/>
        </p:nvCxnSpPr>
        <p:spPr>
          <a:xfrm flipV="1">
            <a:off x="5580779" y="9514308"/>
            <a:ext cx="10858" cy="3983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466" idx="2"/>
          </p:cNvCxnSpPr>
          <p:nvPr/>
        </p:nvCxnSpPr>
        <p:spPr>
          <a:xfrm flipH="1">
            <a:off x="7776256" y="11086681"/>
            <a:ext cx="53469" cy="3891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59707E8A-9048-45AB-A20B-24719A4C2549}"/>
              </a:ext>
            </a:extLst>
          </p:cNvPr>
          <p:cNvCxnSpPr>
            <a:cxnSpLocks/>
            <a:stCxn id="524" idx="1"/>
          </p:cNvCxnSpPr>
          <p:nvPr/>
        </p:nvCxnSpPr>
        <p:spPr>
          <a:xfrm flipH="1" flipV="1">
            <a:off x="8450974" y="13139125"/>
            <a:ext cx="383522" cy="2934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653C36FF-3D4D-4E3E-87C1-B3BAAB2B8F23}"/>
              </a:ext>
            </a:extLst>
          </p:cNvPr>
          <p:cNvCxnSpPr>
            <a:cxnSpLocks/>
            <a:stCxn id="433" idx="2"/>
          </p:cNvCxnSpPr>
          <p:nvPr/>
        </p:nvCxnSpPr>
        <p:spPr>
          <a:xfrm>
            <a:off x="3882817" y="11154968"/>
            <a:ext cx="12316" cy="4258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5E8E368C-C163-4947-8786-6F16960CFE11}"/>
              </a:ext>
            </a:extLst>
          </p:cNvPr>
          <p:cNvCxnSpPr>
            <a:cxnSpLocks/>
            <a:stCxn id="477" idx="0"/>
          </p:cNvCxnSpPr>
          <p:nvPr/>
        </p:nvCxnSpPr>
        <p:spPr>
          <a:xfrm flipV="1">
            <a:off x="7302542" y="11617573"/>
            <a:ext cx="3735" cy="3350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FAA2C5F7-60EE-451D-8FF4-36D92A1BE2FF}"/>
              </a:ext>
            </a:extLst>
          </p:cNvPr>
          <p:cNvCxnSpPr>
            <a:cxnSpLocks/>
            <a:stCxn id="458" idx="0"/>
          </p:cNvCxnSpPr>
          <p:nvPr/>
        </p:nvCxnSpPr>
        <p:spPr>
          <a:xfrm flipH="1" flipV="1">
            <a:off x="3152784" y="11612953"/>
            <a:ext cx="971" cy="41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5011EBD9-2BCB-49A5-8818-D97B2924C3C9}"/>
              </a:ext>
            </a:extLst>
          </p:cNvPr>
          <p:cNvCxnSpPr>
            <a:cxnSpLocks/>
            <a:stCxn id="463" idx="0"/>
          </p:cNvCxnSpPr>
          <p:nvPr/>
        </p:nvCxnSpPr>
        <p:spPr>
          <a:xfrm flipH="1" flipV="1">
            <a:off x="6589794" y="9442740"/>
            <a:ext cx="1856" cy="3814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E9532775-EB04-4FE7-A40B-2616CC00AD20}"/>
              </a:ext>
            </a:extLst>
          </p:cNvPr>
          <p:cNvCxnSpPr>
            <a:cxnSpLocks/>
            <a:stCxn id="476" idx="2"/>
          </p:cNvCxnSpPr>
          <p:nvPr/>
        </p:nvCxnSpPr>
        <p:spPr>
          <a:xfrm flipH="1">
            <a:off x="3768332" y="8872224"/>
            <a:ext cx="3238" cy="4665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  <a:stCxn id="470" idx="2"/>
          </p:cNvCxnSpPr>
          <p:nvPr/>
        </p:nvCxnSpPr>
        <p:spPr>
          <a:xfrm flipH="1">
            <a:off x="6861266" y="11162358"/>
            <a:ext cx="2178" cy="4115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3152784" y="14211989"/>
            <a:ext cx="850235" cy="573916"/>
            <a:chOff x="3155879" y="9781776"/>
            <a:chExt cx="850235" cy="573916"/>
          </a:xfrm>
        </p:grpSpPr>
        <p:pic>
          <p:nvPicPr>
            <p:cNvPr id="1034" name="Picture 10" descr="Image result for speaker cartoo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" r="-798" b="8136"/>
            <a:stretch/>
          </p:blipFill>
          <p:spPr bwMode="auto">
            <a:xfrm>
              <a:off x="3199295" y="9799516"/>
              <a:ext cx="442611" cy="53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/>
            <p:cNvSpPr txBox="1"/>
            <p:nvPr/>
          </p:nvSpPr>
          <p:spPr>
            <a:xfrm>
              <a:off x="3528414" y="9837296"/>
              <a:ext cx="4777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Sound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863502D-5549-4783-AA5D-8DE8BA4FF613}"/>
                </a:ext>
              </a:extLst>
            </p:cNvPr>
            <p:cNvSpPr/>
            <p:nvPr/>
          </p:nvSpPr>
          <p:spPr>
            <a:xfrm>
              <a:off x="3155879" y="9781776"/>
              <a:ext cx="845761" cy="5739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249515" y="12705238"/>
            <a:ext cx="711631" cy="696564"/>
            <a:chOff x="6331152" y="8273465"/>
            <a:chExt cx="711631" cy="696564"/>
          </a:xfrm>
        </p:grpSpPr>
        <p:sp>
          <p:nvSpPr>
            <p:cNvPr id="311" name="TextBox 310"/>
            <p:cNvSpPr txBox="1"/>
            <p:nvPr/>
          </p:nvSpPr>
          <p:spPr>
            <a:xfrm>
              <a:off x="6331152" y="8273465"/>
              <a:ext cx="7116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Inter-dependence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7279" y="8574899"/>
              <a:ext cx="533973" cy="366022"/>
            </a:xfrm>
            <a:prstGeom prst="rect">
              <a:avLst/>
            </a:prstGeom>
          </p:spPr>
        </p:pic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7EC79C89-E0BD-41F3-B109-29473A7A1BD2}"/>
                </a:ext>
              </a:extLst>
            </p:cNvPr>
            <p:cNvSpPr/>
            <p:nvPr/>
          </p:nvSpPr>
          <p:spPr>
            <a:xfrm>
              <a:off x="6346229" y="8287795"/>
              <a:ext cx="645541" cy="68223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8401E232-29B4-44F6-A55A-43B809723763}"/>
              </a:ext>
            </a:extLst>
          </p:cNvPr>
          <p:cNvSpPr/>
          <p:nvPr/>
        </p:nvSpPr>
        <p:spPr>
          <a:xfrm>
            <a:off x="2354657" y="14222510"/>
            <a:ext cx="482638" cy="577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0" name="Group 1079"/>
          <p:cNvGrpSpPr/>
          <p:nvPr/>
        </p:nvGrpSpPr>
        <p:grpSpPr>
          <a:xfrm>
            <a:off x="229788" y="13829538"/>
            <a:ext cx="752547" cy="529933"/>
            <a:chOff x="232883" y="9399324"/>
            <a:chExt cx="752547" cy="529933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00" y="9515969"/>
              <a:ext cx="376210" cy="3762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6183" y="9399324"/>
              <a:ext cx="4892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Speed</a:t>
              </a: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6AD6B5D6-0F3A-4905-A646-D0DCF2438A90}"/>
                </a:ext>
              </a:extLst>
            </p:cNvPr>
            <p:cNvSpPr/>
            <p:nvPr/>
          </p:nvSpPr>
          <p:spPr>
            <a:xfrm>
              <a:off x="232883" y="9442638"/>
              <a:ext cx="604487" cy="4866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9" name="Group 1078"/>
          <p:cNvGrpSpPr/>
          <p:nvPr/>
        </p:nvGrpSpPr>
        <p:grpSpPr>
          <a:xfrm>
            <a:off x="35805" y="14565867"/>
            <a:ext cx="961685" cy="385268"/>
            <a:chOff x="38900" y="10135654"/>
            <a:chExt cx="961685" cy="385268"/>
          </a:xfrm>
        </p:grpSpPr>
        <p:sp>
          <p:nvSpPr>
            <p:cNvPr id="11" name="TextBox 10"/>
            <p:cNvSpPr txBox="1"/>
            <p:nvPr/>
          </p:nvSpPr>
          <p:spPr>
            <a:xfrm>
              <a:off x="319673" y="10141410"/>
              <a:ext cx="680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Particle Model</a:t>
              </a: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0" y="10174977"/>
              <a:ext cx="452437" cy="296694"/>
            </a:xfrm>
            <a:prstGeom prst="rect">
              <a:avLst/>
            </a:prstGeom>
          </p:spPr>
        </p:pic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C3DCAA44-1C9D-4AAC-82CA-0882A83E100A}"/>
                </a:ext>
              </a:extLst>
            </p:cNvPr>
            <p:cNvSpPr/>
            <p:nvPr/>
          </p:nvSpPr>
          <p:spPr>
            <a:xfrm>
              <a:off x="60321" y="10135654"/>
              <a:ext cx="800929" cy="3852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4" name="Group 1083"/>
          <p:cNvGrpSpPr/>
          <p:nvPr/>
        </p:nvGrpSpPr>
        <p:grpSpPr>
          <a:xfrm>
            <a:off x="440653" y="13027872"/>
            <a:ext cx="873653" cy="570779"/>
            <a:chOff x="443748" y="8597658"/>
            <a:chExt cx="873653" cy="570779"/>
          </a:xfrm>
        </p:grpSpPr>
        <p:sp>
          <p:nvSpPr>
            <p:cNvPr id="306" name="TextBox 305"/>
            <p:cNvSpPr txBox="1"/>
            <p:nvPr/>
          </p:nvSpPr>
          <p:spPr>
            <a:xfrm>
              <a:off x="665459" y="8705910"/>
              <a:ext cx="651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Joints and Movement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8" r="23283" b="40687"/>
            <a:stretch/>
          </p:blipFill>
          <p:spPr>
            <a:xfrm>
              <a:off x="443748" y="8618513"/>
              <a:ext cx="315071" cy="495973"/>
            </a:xfrm>
            <a:prstGeom prst="rect">
              <a:avLst/>
            </a:prstGeom>
          </p:spPr>
        </p:pic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A29A9DC3-6323-4189-A9A9-EA2032832E4C}"/>
                </a:ext>
              </a:extLst>
            </p:cNvPr>
            <p:cNvSpPr/>
            <p:nvPr/>
          </p:nvSpPr>
          <p:spPr>
            <a:xfrm>
              <a:off x="450048" y="8597658"/>
              <a:ext cx="819161" cy="57077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91320CE8-2AF7-48BD-BC09-FB6FB9A91E5D}"/>
              </a:ext>
            </a:extLst>
          </p:cNvPr>
          <p:cNvGrpSpPr/>
          <p:nvPr/>
        </p:nvGrpSpPr>
        <p:grpSpPr>
          <a:xfrm>
            <a:off x="1618044" y="12714347"/>
            <a:ext cx="917718" cy="639980"/>
            <a:chOff x="2626684" y="12486549"/>
            <a:chExt cx="917718" cy="639980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069" y="12486549"/>
              <a:ext cx="634976" cy="466962"/>
            </a:xfrm>
            <a:prstGeom prst="rect">
              <a:avLst/>
            </a:prstGeom>
          </p:spPr>
        </p:pic>
        <p:sp>
          <p:nvSpPr>
            <p:cNvPr id="309" name="TextBox 308"/>
            <p:cNvSpPr txBox="1"/>
            <p:nvPr/>
          </p:nvSpPr>
          <p:spPr>
            <a:xfrm>
              <a:off x="2916314" y="12787975"/>
              <a:ext cx="628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Earth Structure</a:t>
              </a: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F7CC6A40-DE8B-42AC-9C49-B3A3F8C2E664}"/>
                </a:ext>
              </a:extLst>
            </p:cNvPr>
            <p:cNvSpPr/>
            <p:nvPr/>
          </p:nvSpPr>
          <p:spPr>
            <a:xfrm>
              <a:off x="2626684" y="12487632"/>
              <a:ext cx="851306" cy="6200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590938" y="12909211"/>
            <a:ext cx="810143" cy="403310"/>
            <a:chOff x="3594033" y="8478998"/>
            <a:chExt cx="810143" cy="403310"/>
          </a:xfrm>
        </p:grpSpPr>
        <p:sp>
          <p:nvSpPr>
            <p:cNvPr id="312" name="TextBox 311"/>
            <p:cNvSpPr txBox="1"/>
            <p:nvPr/>
          </p:nvSpPr>
          <p:spPr>
            <a:xfrm>
              <a:off x="3594033" y="8666864"/>
              <a:ext cx="8101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Variation</a:t>
              </a: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54"/>
            <a:stretch/>
          </p:blipFill>
          <p:spPr>
            <a:xfrm>
              <a:off x="3739712" y="8542067"/>
              <a:ext cx="515007" cy="173611"/>
            </a:xfrm>
            <a:prstGeom prst="rect">
              <a:avLst/>
            </a:prstGeom>
          </p:spPr>
        </p:pic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6B1BD106-F9FA-4356-8CCF-461F6B6A746E}"/>
                </a:ext>
              </a:extLst>
            </p:cNvPr>
            <p:cNvSpPr/>
            <p:nvPr/>
          </p:nvSpPr>
          <p:spPr>
            <a:xfrm>
              <a:off x="3713462" y="8478998"/>
              <a:ext cx="590457" cy="39181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475084" y="14662637"/>
            <a:ext cx="810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Energy costs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0071" y="14236846"/>
            <a:ext cx="420418" cy="457243"/>
          </a:xfrm>
          <a:prstGeom prst="rect">
            <a:avLst/>
          </a:prstGeom>
        </p:spPr>
      </p:pic>
      <p:sp>
        <p:nvSpPr>
          <p:cNvPr id="326" name="Rectangle 325">
            <a:extLst>
              <a:ext uri="{FF2B5EF4-FFF2-40B4-BE49-F238E27FC236}">
                <a16:creationId xmlns:a16="http://schemas.microsoft.com/office/drawing/2014/main" id="{56C7C529-4D73-4990-9A7F-CA49FE8C4AF3}"/>
              </a:ext>
            </a:extLst>
          </p:cNvPr>
          <p:cNvSpPr/>
          <p:nvPr/>
        </p:nvSpPr>
        <p:spPr>
          <a:xfrm>
            <a:off x="4575179" y="14203778"/>
            <a:ext cx="627155" cy="671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F91B5A0-CDA0-49A0-9728-AE7A3F8D7F66}"/>
              </a:ext>
            </a:extLst>
          </p:cNvPr>
          <p:cNvGrpSpPr/>
          <p:nvPr/>
        </p:nvGrpSpPr>
        <p:grpSpPr>
          <a:xfrm>
            <a:off x="5365305" y="11973151"/>
            <a:ext cx="1200556" cy="560471"/>
            <a:chOff x="3716124" y="15703822"/>
            <a:chExt cx="1200556" cy="560471"/>
          </a:xfrm>
        </p:grpSpPr>
        <p:pic>
          <p:nvPicPr>
            <p:cNvPr id="1032" name="Picture 8" descr="Image result for steel girder cartoo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7" t="20727" r="16811" b="21818"/>
            <a:stretch/>
          </p:blipFill>
          <p:spPr bwMode="auto">
            <a:xfrm>
              <a:off x="4345417" y="15744778"/>
              <a:ext cx="551251" cy="478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4" name="TextBox 323"/>
            <p:cNvSpPr txBox="1"/>
            <p:nvPr/>
          </p:nvSpPr>
          <p:spPr>
            <a:xfrm>
              <a:off x="3716124" y="15874624"/>
              <a:ext cx="810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Metals &amp; non-metals</a:t>
              </a:r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6F524997-2C3C-4051-85D5-64082BA4B260}"/>
                </a:ext>
              </a:extLst>
            </p:cNvPr>
            <p:cNvSpPr/>
            <p:nvPr/>
          </p:nvSpPr>
          <p:spPr>
            <a:xfrm>
              <a:off x="3804505" y="15703822"/>
              <a:ext cx="1112175" cy="560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1EADCC58-485B-1B45-9F99-708EBAE3C65F}"/>
              </a:ext>
            </a:extLst>
          </p:cNvPr>
          <p:cNvCxnSpPr>
            <a:cxnSpLocks/>
            <a:stCxn id="445" idx="0"/>
          </p:cNvCxnSpPr>
          <p:nvPr/>
        </p:nvCxnSpPr>
        <p:spPr>
          <a:xfrm flipV="1">
            <a:off x="4390780" y="11600183"/>
            <a:ext cx="10300" cy="3906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9C5C289-8CCC-45E0-952D-12600409430B}"/>
              </a:ext>
            </a:extLst>
          </p:cNvPr>
          <p:cNvGrpSpPr/>
          <p:nvPr/>
        </p:nvGrpSpPr>
        <p:grpSpPr>
          <a:xfrm>
            <a:off x="2658530" y="8181106"/>
            <a:ext cx="549636" cy="804894"/>
            <a:chOff x="306350" y="10090391"/>
            <a:chExt cx="549636" cy="80489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A0A08E-7DBE-4461-AA78-18F79B28D523}"/>
                </a:ext>
              </a:extLst>
            </p:cNvPr>
            <p:cNvGrpSpPr/>
            <p:nvPr/>
          </p:nvGrpSpPr>
          <p:grpSpPr>
            <a:xfrm>
              <a:off x="307607" y="10090391"/>
              <a:ext cx="548379" cy="767661"/>
              <a:chOff x="371465" y="10491474"/>
              <a:chExt cx="548379" cy="767661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3875540D-5716-B741-AB2C-9365831F5D2E}"/>
                  </a:ext>
                </a:extLst>
              </p:cNvPr>
              <p:cNvSpPr txBox="1"/>
              <p:nvPr/>
            </p:nvSpPr>
            <p:spPr>
              <a:xfrm>
                <a:off x="371465" y="10491474"/>
                <a:ext cx="54837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Pressure</a:t>
                </a:r>
              </a:p>
            </p:txBody>
          </p:sp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1039868-1126-4E1D-9054-CD7BB9715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734" y="10695351"/>
                <a:ext cx="452437" cy="563784"/>
              </a:xfrm>
              <a:prstGeom prst="rect">
                <a:avLst/>
              </a:prstGeom>
            </p:spPr>
          </p:pic>
        </p:grp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ED0A1E9D-F7E8-46CE-AE88-C22A8461C8C8}"/>
                </a:ext>
              </a:extLst>
            </p:cNvPr>
            <p:cNvSpPr/>
            <p:nvPr/>
          </p:nvSpPr>
          <p:spPr>
            <a:xfrm>
              <a:off x="306350" y="10131302"/>
              <a:ext cx="514931" cy="7639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255969-3A6E-4A2D-B937-2C79A6B0A6D0}"/>
              </a:ext>
            </a:extLst>
          </p:cNvPr>
          <p:cNvGrpSpPr/>
          <p:nvPr/>
        </p:nvGrpSpPr>
        <p:grpSpPr>
          <a:xfrm>
            <a:off x="3473816" y="10609797"/>
            <a:ext cx="728608" cy="545170"/>
            <a:chOff x="5831615" y="11960247"/>
            <a:chExt cx="728608" cy="545170"/>
          </a:xfrm>
        </p:grpSpPr>
        <p:pic>
          <p:nvPicPr>
            <p:cNvPr id="134" name="Picture 4" descr="Image result for contact forces science">
              <a:extLst>
                <a:ext uri="{FF2B5EF4-FFF2-40B4-BE49-F238E27FC236}">
                  <a16:creationId xmlns:a16="http://schemas.microsoft.com/office/drawing/2014/main" id="{E9858E67-B28A-48BF-9D28-836CBFA3C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547" y="12172146"/>
              <a:ext cx="574339" cy="325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4A7F525C-FA28-4D5A-8571-4A0680A62107}"/>
                </a:ext>
              </a:extLst>
            </p:cNvPr>
            <p:cNvSpPr txBox="1"/>
            <p:nvPr/>
          </p:nvSpPr>
          <p:spPr>
            <a:xfrm>
              <a:off x="5831615" y="11960247"/>
              <a:ext cx="618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Contact Forces</a:t>
              </a: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8A30D231-1E0A-4C2A-860F-B73EEC9DCDC2}"/>
                </a:ext>
              </a:extLst>
            </p:cNvPr>
            <p:cNvSpPr/>
            <p:nvPr/>
          </p:nvSpPr>
          <p:spPr>
            <a:xfrm>
              <a:off x="5921008" y="12011241"/>
              <a:ext cx="639215" cy="4941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434855" y="10700506"/>
            <a:ext cx="590707" cy="663438"/>
            <a:chOff x="8437950" y="6270293"/>
            <a:chExt cx="485775" cy="663438"/>
          </a:xfrm>
        </p:grpSpPr>
        <p:sp>
          <p:nvSpPr>
            <p:cNvPr id="330" name="TextBox 329"/>
            <p:cNvSpPr txBox="1"/>
            <p:nvPr/>
          </p:nvSpPr>
          <p:spPr>
            <a:xfrm>
              <a:off x="8451104" y="6270293"/>
              <a:ext cx="4726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Gravity</a:t>
              </a:r>
            </a:p>
          </p:txBody>
        </p:sp>
        <p:pic>
          <p:nvPicPr>
            <p:cNvPr id="1030" name="Picture 6" descr="Image result for newton apple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1" t="29595" r="17674" b="18762"/>
            <a:stretch/>
          </p:blipFill>
          <p:spPr bwMode="auto">
            <a:xfrm>
              <a:off x="8507086" y="6467564"/>
              <a:ext cx="390139" cy="416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A7DC7562-D919-427C-A755-F4C1C1A9A0E2}"/>
                </a:ext>
              </a:extLst>
            </p:cNvPr>
            <p:cNvSpPr/>
            <p:nvPr/>
          </p:nvSpPr>
          <p:spPr>
            <a:xfrm>
              <a:off x="8437950" y="6306526"/>
              <a:ext cx="485775" cy="6272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112C271-250A-4D93-8EA4-259987B94326}"/>
              </a:ext>
            </a:extLst>
          </p:cNvPr>
          <p:cNvGrpSpPr/>
          <p:nvPr/>
        </p:nvGrpSpPr>
        <p:grpSpPr>
          <a:xfrm>
            <a:off x="4066068" y="11963179"/>
            <a:ext cx="655041" cy="760503"/>
            <a:chOff x="3637995" y="11751783"/>
            <a:chExt cx="655041" cy="760503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15ED38B-B33D-2A47-B122-8C9E84E365C4}"/>
                </a:ext>
              </a:extLst>
            </p:cNvPr>
            <p:cNvSpPr txBox="1"/>
            <p:nvPr/>
          </p:nvSpPr>
          <p:spPr>
            <a:xfrm>
              <a:off x="3688368" y="11751783"/>
              <a:ext cx="604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Elements</a:t>
              </a:r>
            </a:p>
          </p:txBody>
        </p:sp>
        <p:pic>
          <p:nvPicPr>
            <p:cNvPr id="100" name="Picture 99" descr="A close up of a sign&#10;&#10;Description automatically generated">
              <a:extLst>
                <a:ext uri="{FF2B5EF4-FFF2-40B4-BE49-F238E27FC236}">
                  <a16:creationId xmlns:a16="http://schemas.microsoft.com/office/drawing/2014/main" id="{E8833F5E-C46D-4C5C-8E70-400809291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670" y="11943081"/>
              <a:ext cx="559016" cy="559016"/>
            </a:xfrm>
            <a:prstGeom prst="rect">
              <a:avLst/>
            </a:prstGeom>
          </p:spPr>
        </p:pic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14D7474B-1D26-429E-B727-0CBE8A160D25}"/>
                </a:ext>
              </a:extLst>
            </p:cNvPr>
            <p:cNvSpPr/>
            <p:nvPr/>
          </p:nvSpPr>
          <p:spPr>
            <a:xfrm>
              <a:off x="3637995" y="11779470"/>
              <a:ext cx="649426" cy="732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7753754" y="14222409"/>
            <a:ext cx="976039" cy="542772"/>
            <a:chOff x="7756849" y="9792196"/>
            <a:chExt cx="976039" cy="542772"/>
          </a:xfrm>
        </p:grpSpPr>
        <p:sp>
          <p:nvSpPr>
            <p:cNvPr id="336" name="TextBox 335"/>
            <p:cNvSpPr txBox="1"/>
            <p:nvPr/>
          </p:nvSpPr>
          <p:spPr>
            <a:xfrm>
              <a:off x="7770348" y="9929885"/>
              <a:ext cx="628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Separating Mixtures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692074-7903-45BF-8D72-1A6FEDB36706}"/>
                </a:ext>
              </a:extLst>
            </p:cNvPr>
            <p:cNvGrpSpPr/>
            <p:nvPr/>
          </p:nvGrpSpPr>
          <p:grpSpPr>
            <a:xfrm>
              <a:off x="7756849" y="9792196"/>
              <a:ext cx="976039" cy="542772"/>
              <a:chOff x="6203266" y="12646277"/>
              <a:chExt cx="800929" cy="542772"/>
            </a:xfrm>
          </p:grpSpPr>
          <p:pic>
            <p:nvPicPr>
              <p:cNvPr id="28" name="Picture 2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D3962F51-C8E6-42CB-89D2-06521DB70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5064" y="12691220"/>
                <a:ext cx="232695" cy="465389"/>
              </a:xfrm>
              <a:prstGeom prst="rect">
                <a:avLst/>
              </a:prstGeom>
            </p:spPr>
          </p:pic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68E1309-38E3-4E93-95A6-12DC31A283F2}"/>
                  </a:ext>
                </a:extLst>
              </p:cNvPr>
              <p:cNvSpPr/>
              <p:nvPr/>
            </p:nvSpPr>
            <p:spPr>
              <a:xfrm>
                <a:off x="6203266" y="12646277"/>
                <a:ext cx="800929" cy="54277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98AAEF28-7F3C-4C3F-B849-AAA219BA1ECE}"/>
              </a:ext>
            </a:extLst>
          </p:cNvPr>
          <p:cNvGrpSpPr/>
          <p:nvPr/>
        </p:nvGrpSpPr>
        <p:grpSpPr>
          <a:xfrm>
            <a:off x="2904765" y="9858716"/>
            <a:ext cx="706002" cy="731659"/>
            <a:chOff x="1037103" y="8238721"/>
            <a:chExt cx="706002" cy="7316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CDD2154-8F2C-4C73-90BB-87A6E0C67EFA}"/>
                </a:ext>
              </a:extLst>
            </p:cNvPr>
            <p:cNvGrpSpPr/>
            <p:nvPr/>
          </p:nvGrpSpPr>
          <p:grpSpPr>
            <a:xfrm>
              <a:off x="1037103" y="8238721"/>
              <a:ext cx="706002" cy="731659"/>
              <a:chOff x="991436" y="8062949"/>
              <a:chExt cx="706002" cy="731659"/>
            </a:xfrm>
          </p:grpSpPr>
          <p:pic>
            <p:nvPicPr>
              <p:cNvPr id="34" name="Picture 33" descr="A drawing of a cartoon character&#10;&#10;Description automatically generated">
                <a:extLst>
                  <a:ext uri="{FF2B5EF4-FFF2-40B4-BE49-F238E27FC236}">
                    <a16:creationId xmlns:a16="http://schemas.microsoft.com/office/drawing/2014/main" id="{F5C41A07-9DE9-4BF7-8028-94381EE51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3254" y="8170986"/>
                <a:ext cx="548168" cy="623622"/>
              </a:xfrm>
              <a:prstGeom prst="rect">
                <a:avLst/>
              </a:prstGeom>
            </p:spPr>
          </p:pic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39D9D989-3FE8-3A48-A3DA-4F44494D3A3A}"/>
                  </a:ext>
                </a:extLst>
              </p:cNvPr>
              <p:cNvSpPr txBox="1"/>
              <p:nvPr/>
            </p:nvSpPr>
            <p:spPr>
              <a:xfrm>
                <a:off x="991436" y="8062949"/>
                <a:ext cx="7060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Digestion</a:t>
                </a:r>
              </a:p>
            </p:txBody>
          </p:sp>
        </p:grp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98DBE4AB-3CF3-4E0C-8AF8-D716F21FE6D5}"/>
                </a:ext>
              </a:extLst>
            </p:cNvPr>
            <p:cNvSpPr/>
            <p:nvPr/>
          </p:nvSpPr>
          <p:spPr>
            <a:xfrm>
              <a:off x="1156294" y="8269489"/>
              <a:ext cx="523795" cy="6658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459A9E-B895-4599-A943-FF57F980BFCD}"/>
              </a:ext>
            </a:extLst>
          </p:cNvPr>
          <p:cNvGrpSpPr/>
          <p:nvPr/>
        </p:nvGrpSpPr>
        <p:grpSpPr>
          <a:xfrm>
            <a:off x="2872283" y="12007158"/>
            <a:ext cx="631034" cy="590427"/>
            <a:chOff x="4944091" y="11987600"/>
            <a:chExt cx="631034" cy="590427"/>
          </a:xfrm>
        </p:grpSpPr>
        <p:pic>
          <p:nvPicPr>
            <p:cNvPr id="1044" name="Picture 1043" descr="A picture containing umbrella&#10;&#10;Description automatically generated">
              <a:extLst>
                <a:ext uri="{FF2B5EF4-FFF2-40B4-BE49-F238E27FC236}">
                  <a16:creationId xmlns:a16="http://schemas.microsoft.com/office/drawing/2014/main" id="{DD063F76-E8CC-49B9-A9B9-F5C95C551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52"/>
            <a:stretch/>
          </p:blipFill>
          <p:spPr>
            <a:xfrm>
              <a:off x="4979650" y="12082742"/>
              <a:ext cx="534198" cy="495285"/>
            </a:xfrm>
            <a:prstGeom prst="rect">
              <a:avLst/>
            </a:prstGeom>
          </p:spPr>
        </p:pic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6902B996-50DE-9943-8802-2D6DE1E76D8C}"/>
                </a:ext>
              </a:extLst>
            </p:cNvPr>
            <p:cNvSpPr txBox="1"/>
            <p:nvPr/>
          </p:nvSpPr>
          <p:spPr>
            <a:xfrm>
              <a:off x="4944091" y="11987600"/>
              <a:ext cx="6310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Breathing</a:t>
              </a:r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19012659-7397-434A-9D9E-C3D8BA3DEDD2}"/>
                </a:ext>
              </a:extLst>
            </p:cNvPr>
            <p:cNvSpPr/>
            <p:nvPr/>
          </p:nvSpPr>
          <p:spPr>
            <a:xfrm>
              <a:off x="4968827" y="12004214"/>
              <a:ext cx="513469" cy="53397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8987868" y="11723823"/>
            <a:ext cx="637490" cy="720784"/>
            <a:chOff x="8990860" y="7014089"/>
            <a:chExt cx="637490" cy="720784"/>
          </a:xfrm>
        </p:grpSpPr>
        <p:sp>
          <p:nvSpPr>
            <p:cNvPr id="339" name="TextBox 338"/>
            <p:cNvSpPr txBox="1"/>
            <p:nvPr/>
          </p:nvSpPr>
          <p:spPr>
            <a:xfrm>
              <a:off x="9023308" y="7519429"/>
              <a:ext cx="5323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Cells</a:t>
              </a:r>
            </a:p>
          </p:txBody>
        </p:sp>
        <p:pic>
          <p:nvPicPr>
            <p:cNvPr id="22" name="Picture 21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A1CB3B1F-4875-467F-965C-EB1F6CE67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3083" y="7068101"/>
              <a:ext cx="623492" cy="415661"/>
            </a:xfrm>
            <a:prstGeom prst="rect">
              <a:avLst/>
            </a:prstGeom>
          </p:spPr>
        </p:pic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247B92C8-6900-4940-8FC6-561FC3F8BB6E}"/>
                </a:ext>
              </a:extLst>
            </p:cNvPr>
            <p:cNvSpPr/>
            <p:nvPr/>
          </p:nvSpPr>
          <p:spPr>
            <a:xfrm>
              <a:off x="8990860" y="7014089"/>
              <a:ext cx="637490" cy="69855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7875DDB-F3E5-43C6-9001-4A7B6696D734}"/>
              </a:ext>
            </a:extLst>
          </p:cNvPr>
          <p:cNvGrpSpPr/>
          <p:nvPr/>
        </p:nvGrpSpPr>
        <p:grpSpPr>
          <a:xfrm>
            <a:off x="6125210" y="9797163"/>
            <a:ext cx="973861" cy="610192"/>
            <a:chOff x="2535775" y="8305309"/>
            <a:chExt cx="973861" cy="6101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45A2A7-CF62-4A5E-BEAF-6223D1B89FDF}"/>
                </a:ext>
              </a:extLst>
            </p:cNvPr>
            <p:cNvGrpSpPr/>
            <p:nvPr/>
          </p:nvGrpSpPr>
          <p:grpSpPr>
            <a:xfrm>
              <a:off x="2535775" y="8305309"/>
              <a:ext cx="973861" cy="610192"/>
              <a:chOff x="3002586" y="8218233"/>
              <a:chExt cx="973861" cy="610192"/>
            </a:xfrm>
          </p:grpSpPr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412D5B28-6E7F-EA44-9179-8C526F1E04B7}"/>
                  </a:ext>
                </a:extLst>
              </p:cNvPr>
              <p:cNvSpPr txBox="1"/>
              <p:nvPr/>
            </p:nvSpPr>
            <p:spPr>
              <a:xfrm>
                <a:off x="3002586" y="8218233"/>
                <a:ext cx="973861" cy="222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Earth’s Resources</a:t>
                </a:r>
              </a:p>
            </p:txBody>
          </p:sp>
          <p:pic>
            <p:nvPicPr>
              <p:cNvPr id="47" name="Picture 4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D21147ED-C91E-4483-B8C6-AD1763EB0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5450" y="8388117"/>
                <a:ext cx="550385" cy="440308"/>
              </a:xfrm>
              <a:prstGeom prst="rect">
                <a:avLst/>
              </a:prstGeom>
            </p:spPr>
          </p:pic>
        </p:grp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7B012ADA-638D-4D05-AD96-69323CAE5647}"/>
                </a:ext>
              </a:extLst>
            </p:cNvPr>
            <p:cNvSpPr/>
            <p:nvPr/>
          </p:nvSpPr>
          <p:spPr>
            <a:xfrm>
              <a:off x="2597052" y="8332352"/>
              <a:ext cx="810328" cy="57433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486655" y="10534179"/>
            <a:ext cx="686138" cy="552502"/>
            <a:chOff x="7507762" y="6371275"/>
            <a:chExt cx="686138" cy="552502"/>
          </a:xfrm>
        </p:grpSpPr>
        <p:sp>
          <p:nvSpPr>
            <p:cNvPr id="359" name="TextBox 358"/>
            <p:cNvSpPr txBox="1"/>
            <p:nvPr/>
          </p:nvSpPr>
          <p:spPr>
            <a:xfrm>
              <a:off x="7507762" y="6371275"/>
              <a:ext cx="6501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Universe</a:t>
              </a:r>
            </a:p>
          </p:txBody>
        </p:sp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DA877A54-3783-4B31-84B3-C38367EF4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053" y="6537986"/>
              <a:ext cx="621106" cy="349372"/>
            </a:xfrm>
            <a:prstGeom prst="rect">
              <a:avLst/>
            </a:prstGeom>
          </p:spPr>
        </p:pic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2468590C-CEF0-442D-B5C9-AAB35C346B33}"/>
                </a:ext>
              </a:extLst>
            </p:cNvPr>
            <p:cNvSpPr/>
            <p:nvPr/>
          </p:nvSpPr>
          <p:spPr>
            <a:xfrm>
              <a:off x="7507762" y="6399708"/>
              <a:ext cx="686138" cy="5240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E908016-B410-46EF-AC7D-624F095CAF9F}"/>
              </a:ext>
            </a:extLst>
          </p:cNvPr>
          <p:cNvGrpSpPr/>
          <p:nvPr/>
        </p:nvGrpSpPr>
        <p:grpSpPr>
          <a:xfrm>
            <a:off x="6443418" y="10499899"/>
            <a:ext cx="830709" cy="693681"/>
            <a:chOff x="4388061" y="10294881"/>
            <a:chExt cx="830709" cy="693681"/>
          </a:xfrm>
        </p:grpSpPr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CAA34BC0-79F7-45E2-BAE9-ED19988DE63A}"/>
                </a:ext>
              </a:extLst>
            </p:cNvPr>
            <p:cNvSpPr txBox="1"/>
            <p:nvPr/>
          </p:nvSpPr>
          <p:spPr>
            <a:xfrm>
              <a:off x="4388061" y="10773118"/>
              <a:ext cx="8307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Electromagnets</a:t>
              </a:r>
            </a:p>
          </p:txBody>
        </p:sp>
        <p:pic>
          <p:nvPicPr>
            <p:cNvPr id="1046" name="Picture 104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41029D7-3BC7-449E-A0C7-C09F486F0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251" y="10337698"/>
              <a:ext cx="396835" cy="425839"/>
            </a:xfrm>
            <a:prstGeom prst="rect">
              <a:avLst/>
            </a:prstGeom>
          </p:spPr>
        </p:pic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16A31456-90DD-4B43-8844-C0A0D3BA2B3C}"/>
                </a:ext>
              </a:extLst>
            </p:cNvPr>
            <p:cNvSpPr/>
            <p:nvPr/>
          </p:nvSpPr>
          <p:spPr>
            <a:xfrm>
              <a:off x="4442927" y="10294881"/>
              <a:ext cx="730322" cy="662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6" name="Group 1085"/>
          <p:cNvGrpSpPr/>
          <p:nvPr/>
        </p:nvGrpSpPr>
        <p:grpSpPr>
          <a:xfrm>
            <a:off x="2551185" y="12658219"/>
            <a:ext cx="814092" cy="678276"/>
            <a:chOff x="2554281" y="8228006"/>
            <a:chExt cx="814092" cy="67827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A00B97C-C53C-4F86-92EB-394C3DBDAC3E}"/>
                </a:ext>
              </a:extLst>
            </p:cNvPr>
            <p:cNvGrpSpPr/>
            <p:nvPr/>
          </p:nvGrpSpPr>
          <p:grpSpPr>
            <a:xfrm>
              <a:off x="2554281" y="8228006"/>
              <a:ext cx="814092" cy="671103"/>
              <a:chOff x="8239518" y="13876645"/>
              <a:chExt cx="814092" cy="671103"/>
            </a:xfrm>
          </p:grpSpPr>
          <p:sp>
            <p:nvSpPr>
              <p:cNvPr id="355" name="TextBox 354"/>
              <p:cNvSpPr txBox="1"/>
              <p:nvPr/>
            </p:nvSpPr>
            <p:spPr>
              <a:xfrm>
                <a:off x="8239518" y="13876645"/>
                <a:ext cx="8140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/>
                  <a:t>Current</a:t>
                </a:r>
              </a:p>
            </p:txBody>
          </p:sp>
          <p:pic>
            <p:nvPicPr>
              <p:cNvPr id="31" name="Picture 3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DDD6C5D-F50B-4263-AB37-F89246A71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9596" y="14067200"/>
                <a:ext cx="515273" cy="480548"/>
              </a:xfrm>
              <a:prstGeom prst="rect">
                <a:avLst/>
              </a:prstGeom>
            </p:spPr>
          </p:pic>
        </p:grp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ACC8CA11-FE29-47DA-91B5-C20563DAEF26}"/>
                </a:ext>
              </a:extLst>
            </p:cNvPr>
            <p:cNvSpPr/>
            <p:nvPr/>
          </p:nvSpPr>
          <p:spPr>
            <a:xfrm>
              <a:off x="2727958" y="8258215"/>
              <a:ext cx="483304" cy="6480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4BD6A20-108B-4723-BEEA-950B6FEC6A5F}"/>
              </a:ext>
            </a:extLst>
          </p:cNvPr>
          <p:cNvGrpSpPr/>
          <p:nvPr/>
        </p:nvGrpSpPr>
        <p:grpSpPr>
          <a:xfrm>
            <a:off x="5496670" y="8382342"/>
            <a:ext cx="897909" cy="587373"/>
            <a:chOff x="3545018" y="9644043"/>
            <a:chExt cx="897909" cy="587373"/>
          </a:xfrm>
        </p:grpSpPr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3A7DE475-2988-4B59-A6F3-3DF53D2D1264}"/>
                </a:ext>
              </a:extLst>
            </p:cNvPr>
            <p:cNvGrpSpPr/>
            <p:nvPr/>
          </p:nvGrpSpPr>
          <p:grpSpPr>
            <a:xfrm>
              <a:off x="3563783" y="9644043"/>
              <a:ext cx="856933" cy="559720"/>
              <a:chOff x="4360419" y="8338561"/>
              <a:chExt cx="856933" cy="559720"/>
            </a:xfrm>
          </p:grpSpPr>
          <p:pic>
            <p:nvPicPr>
              <p:cNvPr id="1039" name="Picture 103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281EF1ED-D315-4485-90A3-E99B791B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0419" y="8471748"/>
                <a:ext cx="853066" cy="426533"/>
              </a:xfrm>
              <a:prstGeom prst="rect">
                <a:avLst/>
              </a:prstGeom>
            </p:spPr>
          </p:pic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0CE17081-0482-1C44-A676-5D527919B406}"/>
                  </a:ext>
                </a:extLst>
              </p:cNvPr>
              <p:cNvSpPr txBox="1"/>
              <p:nvPr/>
            </p:nvSpPr>
            <p:spPr>
              <a:xfrm>
                <a:off x="4542719" y="8338561"/>
                <a:ext cx="6746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Inheritance</a:t>
                </a:r>
              </a:p>
            </p:txBody>
          </p:sp>
        </p:grp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162552FF-B1E0-44E0-804E-F08DA2FB575E}"/>
                </a:ext>
              </a:extLst>
            </p:cNvPr>
            <p:cNvSpPr/>
            <p:nvPr/>
          </p:nvSpPr>
          <p:spPr>
            <a:xfrm>
              <a:off x="3545018" y="9658446"/>
              <a:ext cx="897909" cy="57297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ACA3E3A-F458-4605-A6A9-D50CD3026DFB}"/>
              </a:ext>
            </a:extLst>
          </p:cNvPr>
          <p:cNvGrpSpPr/>
          <p:nvPr/>
        </p:nvGrpSpPr>
        <p:grpSpPr>
          <a:xfrm>
            <a:off x="3401671" y="8375015"/>
            <a:ext cx="739799" cy="497209"/>
            <a:chOff x="3282243" y="11982708"/>
            <a:chExt cx="739799" cy="497209"/>
          </a:xfrm>
        </p:grpSpPr>
        <p:pic>
          <p:nvPicPr>
            <p:cNvPr id="1050" name="Picture 1049" descr="A picture containing priest, drawing&#10;&#10;Description automatically generated">
              <a:extLst>
                <a:ext uri="{FF2B5EF4-FFF2-40B4-BE49-F238E27FC236}">
                  <a16:creationId xmlns:a16="http://schemas.microsoft.com/office/drawing/2014/main" id="{98607DF0-A15C-4D36-8986-43A8D40CE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463" y="12094116"/>
              <a:ext cx="625605" cy="357489"/>
            </a:xfrm>
            <a:prstGeom prst="rect">
              <a:avLst/>
            </a:prstGeom>
          </p:spPr>
        </p:pic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3365886" y="11982708"/>
              <a:ext cx="6310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Evolution</a:t>
              </a:r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3282243" y="12007138"/>
              <a:ext cx="739799" cy="47277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892827" y="11907098"/>
            <a:ext cx="758398" cy="810385"/>
            <a:chOff x="10283731" y="6122529"/>
            <a:chExt cx="758398" cy="810385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74F6976-AC01-9E47-A6A2-E3BA75810F25}"/>
                </a:ext>
              </a:extLst>
            </p:cNvPr>
            <p:cNvSpPr txBox="1"/>
            <p:nvPr/>
          </p:nvSpPr>
          <p:spPr>
            <a:xfrm>
              <a:off x="10283731" y="6122529"/>
              <a:ext cx="7583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Human Reproduction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60EDE00-6D4D-470A-BC0A-91DA52B21DFF}"/>
                </a:ext>
              </a:extLst>
            </p:cNvPr>
            <p:cNvGrpSpPr/>
            <p:nvPr/>
          </p:nvGrpSpPr>
          <p:grpSpPr>
            <a:xfrm>
              <a:off x="10344760" y="6168047"/>
              <a:ext cx="697369" cy="764867"/>
              <a:chOff x="7395531" y="11936520"/>
              <a:chExt cx="697369" cy="764867"/>
            </a:xfrm>
          </p:grpSpPr>
          <p:pic>
            <p:nvPicPr>
              <p:cNvPr id="1027" name="Picture 1026">
                <a:extLst>
                  <a:ext uri="{FF2B5EF4-FFF2-40B4-BE49-F238E27FC236}">
                    <a16:creationId xmlns:a16="http://schemas.microsoft.com/office/drawing/2014/main" id="{39B302F8-CECC-4DAC-8A4B-F8D4774B01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23" t="10964" r="10678" b="18112"/>
              <a:stretch/>
            </p:blipFill>
            <p:spPr>
              <a:xfrm>
                <a:off x="7511650" y="12177651"/>
                <a:ext cx="504356" cy="501723"/>
              </a:xfrm>
              <a:prstGeom prst="rect">
                <a:avLst/>
              </a:prstGeom>
            </p:spPr>
          </p:pic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3F56C57C-4A41-4AC2-BEA6-ABF3EE8D4D67}"/>
                  </a:ext>
                </a:extLst>
              </p:cNvPr>
              <p:cNvSpPr/>
              <p:nvPr/>
            </p:nvSpPr>
            <p:spPr>
              <a:xfrm>
                <a:off x="7395531" y="11936520"/>
                <a:ext cx="697369" cy="76486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4999137-807E-45E0-AC79-CA0C14BFAF68}"/>
              </a:ext>
            </a:extLst>
          </p:cNvPr>
          <p:cNvGrpSpPr/>
          <p:nvPr/>
        </p:nvGrpSpPr>
        <p:grpSpPr>
          <a:xfrm>
            <a:off x="59791" y="11205503"/>
            <a:ext cx="836956" cy="771604"/>
            <a:chOff x="222681" y="8784175"/>
            <a:chExt cx="836956" cy="77160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68338E7-20B5-406E-9801-5A863A6D1536}"/>
                </a:ext>
              </a:extLst>
            </p:cNvPr>
            <p:cNvGrpSpPr/>
            <p:nvPr/>
          </p:nvGrpSpPr>
          <p:grpSpPr>
            <a:xfrm>
              <a:off x="222681" y="8784175"/>
              <a:ext cx="836956" cy="771604"/>
              <a:chOff x="222681" y="8784175"/>
              <a:chExt cx="836956" cy="771604"/>
            </a:xfrm>
          </p:grpSpPr>
          <p:pic>
            <p:nvPicPr>
              <p:cNvPr id="32" name="Picture 31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D4C5A71E-3038-4D79-8F28-F86CA4C24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87" t="15949" r="19644" b="17012"/>
              <a:stretch/>
            </p:blipFill>
            <p:spPr>
              <a:xfrm>
                <a:off x="401957" y="8885606"/>
                <a:ext cx="463742" cy="670173"/>
              </a:xfrm>
              <a:prstGeom prst="rect">
                <a:avLst/>
              </a:prstGeom>
            </p:spPr>
          </p:pic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106CC8FF-7C16-334A-8FD0-24761ED9AFC8}"/>
                  </a:ext>
                </a:extLst>
              </p:cNvPr>
              <p:cNvSpPr txBox="1"/>
              <p:nvPr/>
            </p:nvSpPr>
            <p:spPr>
              <a:xfrm>
                <a:off x="222681" y="8784175"/>
                <a:ext cx="8369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Photosynthesis</a:t>
                </a:r>
              </a:p>
            </p:txBody>
          </p:sp>
        </p:grp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FF9807CE-271B-4287-928C-4E1720D875B8}"/>
                </a:ext>
              </a:extLst>
            </p:cNvPr>
            <p:cNvSpPr/>
            <p:nvPr/>
          </p:nvSpPr>
          <p:spPr>
            <a:xfrm>
              <a:off x="313264" y="8831869"/>
              <a:ext cx="681784" cy="69323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6B5BFD-1145-4AE1-B804-4116F20AFE32}"/>
              </a:ext>
            </a:extLst>
          </p:cNvPr>
          <p:cNvGrpSpPr/>
          <p:nvPr/>
        </p:nvGrpSpPr>
        <p:grpSpPr>
          <a:xfrm>
            <a:off x="1328668" y="8463493"/>
            <a:ext cx="681236" cy="546263"/>
            <a:chOff x="3633799" y="10389406"/>
            <a:chExt cx="681236" cy="546263"/>
          </a:xfrm>
        </p:grpSpPr>
        <p:pic>
          <p:nvPicPr>
            <p:cNvPr id="1054" name="Picture 1053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CEE9464B-B0CF-46A3-B96F-72F4A16F9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164" y="10405638"/>
              <a:ext cx="599404" cy="366968"/>
            </a:xfrm>
            <a:prstGeom prst="rect">
              <a:avLst/>
            </a:prstGeom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5E82B73-4862-6D43-A30B-4BB7ADF42776}"/>
                </a:ext>
              </a:extLst>
            </p:cNvPr>
            <p:cNvSpPr txBox="1"/>
            <p:nvPr/>
          </p:nvSpPr>
          <p:spPr>
            <a:xfrm>
              <a:off x="3633799" y="10720225"/>
              <a:ext cx="6670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Respiration</a:t>
              </a:r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B7C7A700-DF64-4EDF-8E1B-B5ECF3858BDB}"/>
                </a:ext>
              </a:extLst>
            </p:cNvPr>
            <p:cNvSpPr/>
            <p:nvPr/>
          </p:nvSpPr>
          <p:spPr>
            <a:xfrm>
              <a:off x="3669494" y="10389406"/>
              <a:ext cx="645541" cy="53526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DD7A291-84E1-4BC3-9758-B3CDEB2137B9}"/>
              </a:ext>
            </a:extLst>
          </p:cNvPr>
          <p:cNvGrpSpPr/>
          <p:nvPr/>
        </p:nvGrpSpPr>
        <p:grpSpPr>
          <a:xfrm>
            <a:off x="1033459" y="11904844"/>
            <a:ext cx="751988" cy="756460"/>
            <a:chOff x="8566140" y="10537205"/>
            <a:chExt cx="751988" cy="75646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AA0738-FB43-46EE-A6E9-81B77416EE5A}"/>
                </a:ext>
              </a:extLst>
            </p:cNvPr>
            <p:cNvSpPr txBox="1"/>
            <p:nvPr/>
          </p:nvSpPr>
          <p:spPr>
            <a:xfrm>
              <a:off x="8566140" y="10946775"/>
              <a:ext cx="751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Plant Reproduction</a:t>
              </a:r>
            </a:p>
          </p:txBody>
        </p:sp>
        <p:pic>
          <p:nvPicPr>
            <p:cNvPr id="127" name="Picture 126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8FFCD36A-5296-4C22-99FE-DC1F38EFE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363" y="10589084"/>
              <a:ext cx="530936" cy="429031"/>
            </a:xfrm>
            <a:prstGeom prst="rect">
              <a:avLst/>
            </a:prstGeom>
          </p:spPr>
        </p:pic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B78D0A1-9BA2-4BE8-BB5B-05C8126BFFEF}"/>
                </a:ext>
              </a:extLst>
            </p:cNvPr>
            <p:cNvSpPr/>
            <p:nvPr/>
          </p:nvSpPr>
          <p:spPr>
            <a:xfrm>
              <a:off x="8587543" y="10537205"/>
              <a:ext cx="694350" cy="75646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50D82AC-CCDD-4B7A-A058-E545A3E116B8}"/>
              </a:ext>
            </a:extLst>
          </p:cNvPr>
          <p:cNvGrpSpPr/>
          <p:nvPr/>
        </p:nvGrpSpPr>
        <p:grpSpPr>
          <a:xfrm>
            <a:off x="6537325" y="8288080"/>
            <a:ext cx="959291" cy="716773"/>
            <a:chOff x="3954035" y="8213002"/>
            <a:chExt cx="959291" cy="71677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502C086-051B-42B6-8A02-E40E317FB72D}"/>
                </a:ext>
              </a:extLst>
            </p:cNvPr>
            <p:cNvGrpSpPr/>
            <p:nvPr/>
          </p:nvGrpSpPr>
          <p:grpSpPr>
            <a:xfrm>
              <a:off x="3954035" y="8213002"/>
              <a:ext cx="959291" cy="716773"/>
              <a:chOff x="5334187" y="8182935"/>
              <a:chExt cx="959291" cy="716773"/>
            </a:xfrm>
          </p:grpSpPr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31DC5139-1F2C-43B9-830E-59A7BBB3ED95}"/>
                  </a:ext>
                </a:extLst>
              </p:cNvPr>
              <p:cNvSpPr txBox="1"/>
              <p:nvPr/>
            </p:nvSpPr>
            <p:spPr>
              <a:xfrm>
                <a:off x="5334187" y="8182935"/>
                <a:ext cx="9592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Heating &amp; Cooling</a:t>
                </a:r>
              </a:p>
            </p:txBody>
          </p:sp>
          <p:pic>
            <p:nvPicPr>
              <p:cNvPr id="77" name="Picture 7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E85ABD4-89F3-46D1-9E76-C9B85C2E0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47461" y="8367295"/>
                <a:ext cx="313092" cy="532413"/>
              </a:xfrm>
              <a:prstGeom prst="rect">
                <a:avLst/>
              </a:prstGeom>
            </p:spPr>
          </p:pic>
        </p:grp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30170EE3-DA7A-432B-851F-D564A7DAE358}"/>
                </a:ext>
              </a:extLst>
            </p:cNvPr>
            <p:cNvSpPr/>
            <p:nvPr/>
          </p:nvSpPr>
          <p:spPr>
            <a:xfrm>
              <a:off x="4016943" y="8248022"/>
              <a:ext cx="826258" cy="6716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FB7393-270F-4642-954F-2ABB2DE64BF4}"/>
              </a:ext>
            </a:extLst>
          </p:cNvPr>
          <p:cNvGrpSpPr/>
          <p:nvPr/>
        </p:nvGrpSpPr>
        <p:grpSpPr>
          <a:xfrm>
            <a:off x="4754094" y="10604900"/>
            <a:ext cx="1115810" cy="540007"/>
            <a:chOff x="7346063" y="10381832"/>
            <a:chExt cx="1115810" cy="540007"/>
          </a:xfrm>
        </p:grpSpPr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DFF5565E-2743-4D46-8EC0-08C65BA5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7768494" y="10381832"/>
              <a:ext cx="677116" cy="396930"/>
            </a:xfrm>
            <a:prstGeom prst="rect">
              <a:avLst/>
            </a:prstGeom>
          </p:spPr>
        </p:pic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5746F5F4-E559-4857-869A-A421C234265D}"/>
                </a:ext>
              </a:extLst>
            </p:cNvPr>
            <p:cNvSpPr txBox="1"/>
            <p:nvPr/>
          </p:nvSpPr>
          <p:spPr>
            <a:xfrm>
              <a:off x="7346063" y="10583285"/>
              <a:ext cx="618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Energy Transfer</a:t>
              </a:r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0AD0D8F6-95E8-4B81-8D6A-4E04BF8B18AD}"/>
                </a:ext>
              </a:extLst>
            </p:cNvPr>
            <p:cNvSpPr/>
            <p:nvPr/>
          </p:nvSpPr>
          <p:spPr>
            <a:xfrm>
              <a:off x="7462578" y="10388147"/>
              <a:ext cx="999295" cy="48989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24251A1-5D08-47C3-9082-E6963C52D67E}"/>
              </a:ext>
            </a:extLst>
          </p:cNvPr>
          <p:cNvGrpSpPr/>
          <p:nvPr/>
        </p:nvGrpSpPr>
        <p:grpSpPr>
          <a:xfrm>
            <a:off x="3895133" y="9937425"/>
            <a:ext cx="988914" cy="560471"/>
            <a:chOff x="5272673" y="9690412"/>
            <a:chExt cx="988914" cy="56047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5DB5B2D-87C2-4393-AD2E-5EC2AF1E91CB}"/>
                </a:ext>
              </a:extLst>
            </p:cNvPr>
            <p:cNvGrpSpPr/>
            <p:nvPr/>
          </p:nvGrpSpPr>
          <p:grpSpPr>
            <a:xfrm>
              <a:off x="5279883" y="9696332"/>
              <a:ext cx="936290" cy="512106"/>
              <a:chOff x="6878003" y="8381926"/>
              <a:chExt cx="936290" cy="512106"/>
            </a:xfrm>
          </p:grpSpPr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D82BE213-6309-9247-BB2E-8389CD80B5D2}"/>
                  </a:ext>
                </a:extLst>
              </p:cNvPr>
              <p:cNvSpPr txBox="1"/>
              <p:nvPr/>
            </p:nvSpPr>
            <p:spPr>
              <a:xfrm>
                <a:off x="6878003" y="8394216"/>
                <a:ext cx="5612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Types of reaction</a:t>
                </a:r>
              </a:p>
            </p:txBody>
          </p:sp>
          <p:pic>
            <p:nvPicPr>
              <p:cNvPr id="82" name="Picture 8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7BF09D8-9516-4EB2-AE75-FCDC673C7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6813" y="8381926"/>
                <a:ext cx="467480" cy="512106"/>
              </a:xfrm>
              <a:prstGeom prst="rect">
                <a:avLst/>
              </a:prstGeom>
            </p:spPr>
          </p:pic>
        </p:grp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108E0204-1B65-44D2-AA3D-4A6F231B0C11}"/>
                </a:ext>
              </a:extLst>
            </p:cNvPr>
            <p:cNvSpPr/>
            <p:nvPr/>
          </p:nvSpPr>
          <p:spPr>
            <a:xfrm>
              <a:off x="5272673" y="9690412"/>
              <a:ext cx="988914" cy="560471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95E7AE5-B5B5-4995-8A80-0ACC887A27C9}"/>
              </a:ext>
            </a:extLst>
          </p:cNvPr>
          <p:cNvGrpSpPr/>
          <p:nvPr/>
        </p:nvGrpSpPr>
        <p:grpSpPr>
          <a:xfrm>
            <a:off x="4584155" y="8411383"/>
            <a:ext cx="809567" cy="479467"/>
            <a:chOff x="2456897" y="11904036"/>
            <a:chExt cx="809567" cy="479467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2661902" y="11968789"/>
              <a:ext cx="604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Chemical Energy</a:t>
              </a:r>
            </a:p>
          </p:txBody>
        </p:sp>
        <p:pic>
          <p:nvPicPr>
            <p:cNvPr id="1052" name="Picture 1051" descr="A close up of a logo&#10;&#10;Description automatically generated">
              <a:extLst>
                <a:ext uri="{FF2B5EF4-FFF2-40B4-BE49-F238E27FC236}">
                  <a16:creationId xmlns:a16="http://schemas.microsoft.com/office/drawing/2014/main" id="{148FE363-6F9D-469A-BA22-1B3CE85C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897" y="11962255"/>
              <a:ext cx="384665" cy="384665"/>
            </a:xfrm>
            <a:prstGeom prst="rect">
              <a:avLst/>
            </a:prstGeom>
          </p:spPr>
        </p:pic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2485269" y="11904036"/>
              <a:ext cx="699686" cy="4794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78985F-F881-4525-A283-D8AFF01250A6}"/>
              </a:ext>
            </a:extLst>
          </p:cNvPr>
          <p:cNvGrpSpPr/>
          <p:nvPr/>
        </p:nvGrpSpPr>
        <p:grpSpPr>
          <a:xfrm>
            <a:off x="384569" y="8814046"/>
            <a:ext cx="640306" cy="614913"/>
            <a:chOff x="6623813" y="11947851"/>
            <a:chExt cx="640306" cy="614913"/>
          </a:xfrm>
        </p:grpSpPr>
        <p:pic>
          <p:nvPicPr>
            <p:cNvPr id="1029" name="Picture 102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212C416-8DAB-4842-908F-C80C712D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863" y="12184217"/>
              <a:ext cx="569720" cy="378547"/>
            </a:xfrm>
            <a:prstGeom prst="rect">
              <a:avLst/>
            </a:prstGeom>
          </p:spPr>
        </p:pic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A97AD8C0-1EF5-4920-980C-A42FBACF5619}"/>
                </a:ext>
              </a:extLst>
            </p:cNvPr>
            <p:cNvSpPr txBox="1"/>
            <p:nvPr/>
          </p:nvSpPr>
          <p:spPr>
            <a:xfrm>
              <a:off x="6623813" y="11947851"/>
              <a:ext cx="618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Acids &amp; Alkalis</a:t>
              </a:r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30B35DC1-9753-4AB7-BE5A-3ED6AF83535F}"/>
                </a:ext>
              </a:extLst>
            </p:cNvPr>
            <p:cNvSpPr/>
            <p:nvPr/>
          </p:nvSpPr>
          <p:spPr>
            <a:xfrm>
              <a:off x="6645349" y="12002010"/>
              <a:ext cx="618770" cy="51831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8834497" y="13173540"/>
            <a:ext cx="817189" cy="530491"/>
            <a:chOff x="8837592" y="8743326"/>
            <a:chExt cx="817189" cy="530491"/>
          </a:xfrm>
        </p:grpSpPr>
        <p:pic>
          <p:nvPicPr>
            <p:cNvPr id="1036" name="Picture 1035" descr="A picture containing drawing, light, umbrella&#10;&#10;Description automatically generated">
              <a:extLst>
                <a:ext uri="{FF2B5EF4-FFF2-40B4-BE49-F238E27FC236}">
                  <a16:creationId xmlns:a16="http://schemas.microsoft.com/office/drawing/2014/main" id="{A8871892-4250-4A7D-93F5-28B4FE135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897" y="8816897"/>
              <a:ext cx="728165" cy="409593"/>
            </a:xfrm>
            <a:prstGeom prst="rect">
              <a:avLst/>
            </a:prstGeom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950C0D89-EEB2-744C-8F78-77CE951B8BF9}"/>
                </a:ext>
              </a:extLst>
            </p:cNvPr>
            <p:cNvSpPr txBox="1"/>
            <p:nvPr/>
          </p:nvSpPr>
          <p:spPr>
            <a:xfrm>
              <a:off x="9020619" y="9058373"/>
              <a:ext cx="3896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Light</a:t>
              </a:r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F23027C3-87A0-4303-947D-562A225C6048}"/>
                </a:ext>
              </a:extLst>
            </p:cNvPr>
            <p:cNvSpPr/>
            <p:nvPr/>
          </p:nvSpPr>
          <p:spPr>
            <a:xfrm>
              <a:off x="8837592" y="8743326"/>
              <a:ext cx="817189" cy="518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  <a:stCxn id="508" idx="2"/>
          </p:cNvCxnSpPr>
          <p:nvPr/>
        </p:nvCxnSpPr>
        <p:spPr>
          <a:xfrm>
            <a:off x="4962370" y="8890850"/>
            <a:ext cx="21239" cy="4871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F07BA57-0032-4F5D-95F7-ADB56818746B}"/>
              </a:ext>
            </a:extLst>
          </p:cNvPr>
          <p:cNvGrpSpPr/>
          <p:nvPr/>
        </p:nvGrpSpPr>
        <p:grpSpPr>
          <a:xfrm>
            <a:off x="2199644" y="10441590"/>
            <a:ext cx="791644" cy="725952"/>
            <a:chOff x="5312898" y="8234527"/>
            <a:chExt cx="791644" cy="72595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A469258-A6BE-49BC-B85C-A21AEE1699B2}"/>
                </a:ext>
              </a:extLst>
            </p:cNvPr>
            <p:cNvGrpSpPr/>
            <p:nvPr/>
          </p:nvGrpSpPr>
          <p:grpSpPr>
            <a:xfrm>
              <a:off x="5312898" y="8234527"/>
              <a:ext cx="791644" cy="710003"/>
              <a:chOff x="8589812" y="9391320"/>
              <a:chExt cx="791644" cy="710003"/>
            </a:xfrm>
          </p:grpSpPr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9E09A6B8-4931-D346-9FAB-FE1D992A6015}"/>
                  </a:ext>
                </a:extLst>
              </p:cNvPr>
              <p:cNvSpPr txBox="1"/>
              <p:nvPr/>
            </p:nvSpPr>
            <p:spPr>
              <a:xfrm>
                <a:off x="8589812" y="9391320"/>
                <a:ext cx="7916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Wave Effects</a:t>
                </a:r>
              </a:p>
            </p:txBody>
          </p:sp>
          <p:pic>
            <p:nvPicPr>
              <p:cNvPr id="89" name="Picture 88" descr="A picture containing monitor, computer, clock&#10;&#10;Description automatically generated">
                <a:extLst>
                  <a:ext uri="{FF2B5EF4-FFF2-40B4-BE49-F238E27FC236}">
                    <a16:creationId xmlns:a16="http://schemas.microsoft.com/office/drawing/2014/main" id="{958E782E-3F90-4D25-A595-F138DD445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6774" y="9620668"/>
                <a:ext cx="584813" cy="480655"/>
              </a:xfrm>
              <a:prstGeom prst="rect">
                <a:avLst/>
              </a:prstGeom>
            </p:spPr>
          </p:pic>
        </p:grp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ED1BE4E1-93CD-46A7-8EE9-2DEF4E714A6A}"/>
                </a:ext>
              </a:extLst>
            </p:cNvPr>
            <p:cNvSpPr/>
            <p:nvPr/>
          </p:nvSpPr>
          <p:spPr>
            <a:xfrm>
              <a:off x="5360396" y="8262828"/>
              <a:ext cx="685134" cy="6976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9FFA226E-20EA-9AD5-EC11-882E480ECAD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0448" y="1716991"/>
            <a:ext cx="1725046" cy="535116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E743A12-9ABF-C15C-7C0D-97F1C5129C2C}"/>
              </a:ext>
            </a:extLst>
          </p:cNvPr>
          <p:cNvGrpSpPr/>
          <p:nvPr/>
        </p:nvGrpSpPr>
        <p:grpSpPr>
          <a:xfrm>
            <a:off x="1499364" y="1782434"/>
            <a:ext cx="1566500" cy="1712464"/>
            <a:chOff x="1800219" y="5971200"/>
            <a:chExt cx="1566500" cy="1712464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C748D7C3-98FC-08CF-7CE6-B4EDED3B6D49}"/>
                </a:ext>
              </a:extLst>
            </p:cNvPr>
            <p:cNvGrpSpPr/>
            <p:nvPr/>
          </p:nvGrpSpPr>
          <p:grpSpPr>
            <a:xfrm>
              <a:off x="1800219" y="6378795"/>
              <a:ext cx="1214980" cy="1304869"/>
              <a:chOff x="4485045" y="8613331"/>
              <a:chExt cx="1214980" cy="1304869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E29337E-1D81-2535-A00A-700E443B3E02}"/>
                  </a:ext>
                </a:extLst>
              </p:cNvPr>
              <p:cNvSpPr/>
              <p:nvPr/>
            </p:nvSpPr>
            <p:spPr>
              <a:xfrm>
                <a:off x="4485045" y="8613331"/>
                <a:ext cx="1214980" cy="130486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2F888F1F-FD73-521D-59AB-D360F164A140}"/>
                  </a:ext>
                </a:extLst>
              </p:cNvPr>
              <p:cNvSpPr/>
              <p:nvPr/>
            </p:nvSpPr>
            <p:spPr>
              <a:xfrm>
                <a:off x="4672001" y="8814115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30B2F9F-BF68-0341-B1E0-82F0E68AB52B}"/>
                  </a:ext>
                </a:extLst>
              </p:cNvPr>
              <p:cNvSpPr txBox="1"/>
              <p:nvPr/>
            </p:nvSpPr>
            <p:spPr>
              <a:xfrm>
                <a:off x="4664579" y="8914527"/>
                <a:ext cx="841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KS5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0B7EDF79-2681-9EE3-D709-7477660FC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2242" y="5971200"/>
              <a:ext cx="964477" cy="964477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D1D19714-1519-E945-A0A2-F23F166BB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2393" y="5980178"/>
              <a:ext cx="673706" cy="673706"/>
            </a:xfrm>
            <a:prstGeom prst="rect">
              <a:avLst/>
            </a:prstGeom>
          </p:spPr>
        </p:pic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129D0769-F50E-4FD1-4FAD-80E006B0E3AE}"/>
              </a:ext>
            </a:extLst>
          </p:cNvPr>
          <p:cNvSpPr txBox="1"/>
          <p:nvPr/>
        </p:nvSpPr>
        <p:spPr>
          <a:xfrm>
            <a:off x="3037" y="132870"/>
            <a:ext cx="6379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3672"/>
                </a:solidFill>
              </a:rPr>
              <a:t>Northcott School </a:t>
            </a:r>
          </a:p>
          <a:p>
            <a:r>
              <a:rPr lang="en-US" sz="4400" b="1" dirty="0">
                <a:solidFill>
                  <a:srgbClr val="003672"/>
                </a:solidFill>
              </a:rPr>
              <a:t>Science Learning Journey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FAD7EE57-5D1A-2890-6FEB-5D9E95DFFA9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420" y="1487521"/>
            <a:ext cx="9720263" cy="247316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84DA5BD0-4CFC-A1E8-57F4-59195A303E8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610949" y="139041"/>
            <a:ext cx="1118730" cy="1340145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61DFB2E7-95F6-8FEE-9C5D-A0F28C37848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0" y="21719059"/>
            <a:ext cx="9720263" cy="247316"/>
          </a:xfrm>
          <a:prstGeom prst="rect">
            <a:avLst/>
          </a:prstGeom>
        </p:spPr>
      </p:pic>
      <p:grpSp>
        <p:nvGrpSpPr>
          <p:cNvPr id="1069" name="Group 1068"/>
          <p:cNvGrpSpPr/>
          <p:nvPr/>
        </p:nvGrpSpPr>
        <p:grpSpPr>
          <a:xfrm>
            <a:off x="5230936" y="9912703"/>
            <a:ext cx="699686" cy="491415"/>
            <a:chOff x="5575519" y="5424501"/>
            <a:chExt cx="699686" cy="491415"/>
          </a:xfrm>
        </p:grpSpPr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5832890" y="5450763"/>
              <a:ext cx="4279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Work</a:t>
              </a:r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5575519" y="5424501"/>
              <a:ext cx="699686" cy="4794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65" name="Picture 2" descr="When a force causes an object to through a distance"/>
            <p:cNvPicPr>
              <a:picLocks noChangeAspect="1" noChangeArrowheads="1"/>
            </p:cNvPicPr>
            <p:nvPr/>
          </p:nvPicPr>
          <p:blipFill rotWithShape="1"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33"/>
            <a:stretch/>
          </p:blipFill>
          <p:spPr bwMode="auto">
            <a:xfrm>
              <a:off x="5589208" y="5469417"/>
              <a:ext cx="567583" cy="446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8181558" y="6302362"/>
            <a:ext cx="858783" cy="734122"/>
            <a:chOff x="3591914" y="5912486"/>
            <a:chExt cx="858783" cy="734122"/>
          </a:xfrm>
        </p:grpSpPr>
        <p:pic>
          <p:nvPicPr>
            <p:cNvPr id="70" name="Picture 2" descr="40+ Organisms Clip Art Stock Illustrations, Royalty-Free Vector Graphics &amp; Clip  Art - iStock"/>
            <p:cNvPicPr>
              <a:picLocks noChangeAspect="1" noChangeArrowheads="1"/>
            </p:cNvPicPr>
            <p:nvPr/>
          </p:nvPicPr>
          <p:blipFill rotWithShape="1"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2" t="19062" r="16808" b="17780"/>
            <a:stretch/>
          </p:blipFill>
          <p:spPr bwMode="auto">
            <a:xfrm>
              <a:off x="3789884" y="6147969"/>
              <a:ext cx="474185" cy="45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3591914" y="5912486"/>
              <a:ext cx="8587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Living things</a:t>
              </a: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3636285" y="5936916"/>
              <a:ext cx="750780" cy="70969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696662" y="3196058"/>
            <a:ext cx="1511036" cy="608786"/>
            <a:chOff x="4572653" y="3028326"/>
            <a:chExt cx="1511036" cy="608786"/>
          </a:xfrm>
        </p:grpSpPr>
        <p:pic>
          <p:nvPicPr>
            <p:cNvPr id="1088" name="Picture 64" descr="Organic Chemistry Stock Illustrations – 50,260 Organic Chemistry Stock  Illustrations, Vectors &amp; Clipart - Dreamstime"/>
            <p:cNvPicPr>
              <a:picLocks noChangeAspect="1" noChangeArrowheads="1"/>
            </p:cNvPicPr>
            <p:nvPr/>
          </p:nvPicPr>
          <p:blipFill rotWithShape="1"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9" t="12732" r="13771" b="33541"/>
            <a:stretch/>
          </p:blipFill>
          <p:spPr bwMode="auto">
            <a:xfrm>
              <a:off x="5282701" y="3029881"/>
              <a:ext cx="748372" cy="59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4572653" y="3148819"/>
              <a:ext cx="856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Organic Chemistry</a:t>
              </a:r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4702529" y="3028326"/>
              <a:ext cx="1381160" cy="6087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2" name="Group 1081"/>
          <p:cNvGrpSpPr/>
          <p:nvPr/>
        </p:nvGrpSpPr>
        <p:grpSpPr>
          <a:xfrm>
            <a:off x="6733757" y="6164780"/>
            <a:ext cx="1291094" cy="600826"/>
            <a:chOff x="6731232" y="6020318"/>
            <a:chExt cx="1291094" cy="600826"/>
          </a:xfrm>
        </p:grpSpPr>
        <p:pic>
          <p:nvPicPr>
            <p:cNvPr id="465" name="Picture 464" descr="A close up of a logo&#10;&#10;Description automatically generated">
              <a:extLst>
                <a:ext uri="{FF2B5EF4-FFF2-40B4-BE49-F238E27FC236}">
                  <a16:creationId xmlns:a16="http://schemas.microsoft.com/office/drawing/2014/main" id="{50017382-0F70-48E3-8814-A34015ACC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499" y="6216357"/>
              <a:ext cx="868809" cy="398204"/>
            </a:xfrm>
            <a:prstGeom prst="rect">
              <a:avLst/>
            </a:prstGeom>
          </p:spPr>
        </p:pic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6731232" y="6020318"/>
              <a:ext cx="12910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Cells, diffusion, osmosis</a:t>
              </a:r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6821793" y="6051141"/>
              <a:ext cx="1088799" cy="57000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463570" y="7543926"/>
            <a:ext cx="865714" cy="706713"/>
            <a:chOff x="6399757" y="7324043"/>
            <a:chExt cx="865714" cy="706713"/>
          </a:xfrm>
        </p:grpSpPr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31DC5139-1F2C-43B9-830E-59A7BBB3ED95}"/>
                </a:ext>
              </a:extLst>
            </p:cNvPr>
            <p:cNvSpPr txBox="1"/>
            <p:nvPr/>
          </p:nvSpPr>
          <p:spPr>
            <a:xfrm>
              <a:off x="6399757" y="7324043"/>
              <a:ext cx="8657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Thermal Physics</a:t>
              </a: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30170EE3-DA7A-432B-851F-D564A7DAE358}"/>
                </a:ext>
              </a:extLst>
            </p:cNvPr>
            <p:cNvSpPr/>
            <p:nvPr/>
          </p:nvSpPr>
          <p:spPr>
            <a:xfrm>
              <a:off x="6417522" y="7359064"/>
              <a:ext cx="826258" cy="6716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Picture 4" descr="THERMAL PHYSICS / HEAT - Pathwayz"/>
            <p:cNvPicPr>
              <a:picLocks noChangeAspect="1" noChangeArrowheads="1"/>
            </p:cNvPicPr>
            <p:nvPr/>
          </p:nvPicPr>
          <p:blipFill rotWithShape="1"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t="14081" r="3110" b="6619"/>
            <a:stretch/>
          </p:blipFill>
          <p:spPr bwMode="auto">
            <a:xfrm>
              <a:off x="6513478" y="7541582"/>
              <a:ext cx="625688" cy="406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8514AE83-1890-4FB2-A82B-60E105933EF1}"/>
              </a:ext>
            </a:extLst>
          </p:cNvPr>
          <p:cNvGrpSpPr/>
          <p:nvPr/>
        </p:nvGrpSpPr>
        <p:grpSpPr>
          <a:xfrm>
            <a:off x="5747381" y="6044901"/>
            <a:ext cx="948185" cy="704127"/>
            <a:chOff x="8807518" y="8815653"/>
            <a:chExt cx="948185" cy="704127"/>
          </a:xfrm>
        </p:grpSpPr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4AFEEA15-4BDC-439A-9983-0B41FAE3384C}"/>
                </a:ext>
              </a:extLst>
            </p:cNvPr>
            <p:cNvGrpSpPr/>
            <p:nvPr/>
          </p:nvGrpSpPr>
          <p:grpSpPr>
            <a:xfrm>
              <a:off x="8807518" y="8815653"/>
              <a:ext cx="948185" cy="646098"/>
              <a:chOff x="6296030" y="6112977"/>
              <a:chExt cx="948185" cy="646098"/>
            </a:xfrm>
          </p:grpSpPr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7131954F-2F38-FA41-8987-AEA3D621F5F2}"/>
                  </a:ext>
                </a:extLst>
              </p:cNvPr>
              <p:cNvSpPr txBox="1"/>
              <p:nvPr/>
            </p:nvSpPr>
            <p:spPr>
              <a:xfrm>
                <a:off x="6296030" y="6112977"/>
                <a:ext cx="94818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States of Matter</a:t>
                </a:r>
              </a:p>
            </p:txBody>
          </p:sp>
          <p:pic>
            <p:nvPicPr>
              <p:cNvPr id="474" name="Picture 47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876CC5C0-8CA0-4752-8870-5D2E2C809C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285" r="37717"/>
              <a:stretch/>
            </p:blipFill>
            <p:spPr>
              <a:xfrm>
                <a:off x="6334261" y="6327673"/>
                <a:ext cx="824852" cy="431402"/>
              </a:xfrm>
              <a:prstGeom prst="rect">
                <a:avLst/>
              </a:prstGeom>
            </p:spPr>
          </p:pic>
        </p:grp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05374E0B-B0FC-43DC-8C61-18F86904502F}"/>
                </a:ext>
              </a:extLst>
            </p:cNvPr>
            <p:cNvSpPr/>
            <p:nvPr/>
          </p:nvSpPr>
          <p:spPr>
            <a:xfrm>
              <a:off x="8873834" y="8830960"/>
              <a:ext cx="800929" cy="6888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346202" y="7568737"/>
            <a:ext cx="948185" cy="704127"/>
            <a:chOff x="5343676" y="7424274"/>
            <a:chExt cx="948185" cy="704127"/>
          </a:xfrm>
        </p:grpSpPr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7131954F-2F38-FA41-8987-AEA3D621F5F2}"/>
                </a:ext>
              </a:extLst>
            </p:cNvPr>
            <p:cNvSpPr txBox="1"/>
            <p:nvPr/>
          </p:nvSpPr>
          <p:spPr>
            <a:xfrm>
              <a:off x="5343676" y="7424274"/>
              <a:ext cx="948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Elements &amp; compounds</a:t>
              </a:r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05374E0B-B0FC-43DC-8C61-18F86904502F}"/>
                </a:ext>
              </a:extLst>
            </p:cNvPr>
            <p:cNvSpPr/>
            <p:nvPr/>
          </p:nvSpPr>
          <p:spPr>
            <a:xfrm>
              <a:off x="5409992" y="7439581"/>
              <a:ext cx="800929" cy="6888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7" name="Picture 6" descr="47+ Thousand Compound Element Royalty-Free Images, Stock Photos &amp; Pictures  | Shutterstock"/>
            <p:cNvPicPr>
              <a:picLocks noChangeAspect="1" noChangeArrowheads="1"/>
            </p:cNvPicPr>
            <p:nvPr/>
          </p:nvPicPr>
          <p:blipFill rotWithShape="1"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48" r="19838" b="29838"/>
            <a:stretch/>
          </p:blipFill>
          <p:spPr bwMode="auto">
            <a:xfrm rot="16200000">
              <a:off x="5681688" y="7528175"/>
              <a:ext cx="305290" cy="709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oup 89"/>
          <p:cNvGrpSpPr/>
          <p:nvPr/>
        </p:nvGrpSpPr>
        <p:grpSpPr>
          <a:xfrm>
            <a:off x="4725254" y="6121063"/>
            <a:ext cx="890334" cy="630412"/>
            <a:chOff x="2906436" y="5379816"/>
            <a:chExt cx="890334" cy="63041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2906436" y="5379816"/>
              <a:ext cx="890334" cy="63041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8" name="Picture 8" descr="Digestive Enzyme Stock Illustrations – 629 Digestive Enzyme Stock  Illustrations, Vectors &amp; Clipart - Dreamstime"/>
            <p:cNvPicPr>
              <a:picLocks noChangeAspect="1" noChangeArrowheads="1"/>
            </p:cNvPicPr>
            <p:nvPr/>
          </p:nvPicPr>
          <p:blipFill rotWithShape="1"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6" t="22089" r="7577" b="10554"/>
            <a:stretch/>
          </p:blipFill>
          <p:spPr bwMode="auto">
            <a:xfrm>
              <a:off x="2955706" y="5644073"/>
              <a:ext cx="818694" cy="334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2920719" y="5410371"/>
              <a:ext cx="8587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Enzymes</a:t>
              </a:r>
            </a:p>
          </p:txBody>
        </p:sp>
      </p:grpSp>
      <p:grpSp>
        <p:nvGrpSpPr>
          <p:cNvPr id="1045" name="Group 1044"/>
          <p:cNvGrpSpPr/>
          <p:nvPr/>
        </p:nvGrpSpPr>
        <p:grpSpPr>
          <a:xfrm>
            <a:off x="4364623" y="7563328"/>
            <a:ext cx="858783" cy="757676"/>
            <a:chOff x="4362097" y="7418866"/>
            <a:chExt cx="858783" cy="757676"/>
          </a:xfrm>
        </p:grpSpPr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4362097" y="7440951"/>
              <a:ext cx="8587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Plant nutrition</a:t>
              </a: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4449656" y="7418866"/>
              <a:ext cx="717104" cy="7576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7" name="Picture 10" descr="Plant Nutrients: Over 20,579 Royalty-Free Licensable Stock Vectors &amp; Vector  Art | Shutterstock"/>
            <p:cNvPicPr>
              <a:picLocks noChangeAspect="1" noChangeArrowheads="1"/>
            </p:cNvPicPr>
            <p:nvPr/>
          </p:nvPicPr>
          <p:blipFill rotWithShape="1"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47"/>
            <a:stretch/>
          </p:blipFill>
          <p:spPr bwMode="auto">
            <a:xfrm>
              <a:off x="4554824" y="7649233"/>
              <a:ext cx="516601" cy="473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7" name="Group 1086"/>
          <p:cNvGrpSpPr/>
          <p:nvPr/>
        </p:nvGrpSpPr>
        <p:grpSpPr>
          <a:xfrm>
            <a:off x="8154466" y="1749119"/>
            <a:ext cx="1512506" cy="798685"/>
            <a:chOff x="8002671" y="5201480"/>
            <a:chExt cx="1512506" cy="798685"/>
          </a:xfrm>
        </p:grpSpPr>
        <p:pic>
          <p:nvPicPr>
            <p:cNvPr id="1083" name="Picture 54" descr="Water and Ecology"/>
            <p:cNvPicPr>
              <a:picLocks noChangeAspect="1" noChangeArrowheads="1"/>
            </p:cNvPicPr>
            <p:nvPr/>
          </p:nvPicPr>
          <p:blipFill rotWithShape="1"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0" t="7224" r="8927" b="13122"/>
            <a:stretch/>
          </p:blipFill>
          <p:spPr bwMode="auto">
            <a:xfrm>
              <a:off x="8137771" y="5371377"/>
              <a:ext cx="1220572" cy="623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8015152" y="5201480"/>
              <a:ext cx="15000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Organisms &amp; their environment</a:t>
              </a: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8002671" y="5242489"/>
              <a:ext cx="1512506" cy="7576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634098" y="5966546"/>
            <a:ext cx="944229" cy="787125"/>
            <a:chOff x="3631572" y="5822083"/>
            <a:chExt cx="944229" cy="787125"/>
          </a:xfrm>
        </p:grpSpPr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3685467" y="5851532"/>
              <a:ext cx="890334" cy="7576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9" name="Picture 12" descr="Transport of minerals and water in plant Stock Photo - Alamy"/>
            <p:cNvPicPr>
              <a:picLocks noChangeAspect="1" noChangeArrowheads="1"/>
            </p:cNvPicPr>
            <p:nvPr/>
          </p:nvPicPr>
          <p:blipFill rotWithShape="1"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9" b="14510"/>
            <a:stretch/>
          </p:blipFill>
          <p:spPr bwMode="auto">
            <a:xfrm>
              <a:off x="4013585" y="5977029"/>
              <a:ext cx="529570" cy="59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3631572" y="5822083"/>
              <a:ext cx="586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Transport in plants</a:t>
              </a:r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3229144" y="7563076"/>
            <a:ext cx="959291" cy="673273"/>
            <a:chOff x="3226618" y="7418613"/>
            <a:chExt cx="959291" cy="673273"/>
          </a:xfrm>
        </p:grpSpPr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31DC5139-1F2C-43B9-830E-59A7BBB3ED95}"/>
                </a:ext>
              </a:extLst>
            </p:cNvPr>
            <p:cNvSpPr txBox="1"/>
            <p:nvPr/>
          </p:nvSpPr>
          <p:spPr>
            <a:xfrm>
              <a:off x="3226618" y="7418613"/>
              <a:ext cx="9592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Motion &amp; forces</a:t>
              </a:r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30170EE3-DA7A-432B-851F-D564A7DAE358}"/>
                </a:ext>
              </a:extLst>
            </p:cNvPr>
            <p:cNvSpPr/>
            <p:nvPr/>
          </p:nvSpPr>
          <p:spPr>
            <a:xfrm>
              <a:off x="3289526" y="7453633"/>
              <a:ext cx="826258" cy="6382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" name="Picture 14" descr="Force and Motion - Mr. Aumann's Class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051" y="7592804"/>
              <a:ext cx="729574" cy="455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107"/>
          <p:cNvGrpSpPr/>
          <p:nvPr/>
        </p:nvGrpSpPr>
        <p:grpSpPr>
          <a:xfrm>
            <a:off x="2568703" y="5974281"/>
            <a:ext cx="959291" cy="778275"/>
            <a:chOff x="2566177" y="5829818"/>
            <a:chExt cx="959291" cy="778275"/>
          </a:xfrm>
        </p:grpSpPr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31DC5139-1F2C-43B9-830E-59A7BBB3ED95}"/>
                </a:ext>
              </a:extLst>
            </p:cNvPr>
            <p:cNvSpPr txBox="1"/>
            <p:nvPr/>
          </p:nvSpPr>
          <p:spPr>
            <a:xfrm>
              <a:off x="2566177" y="5829818"/>
              <a:ext cx="9592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Space physics</a:t>
              </a: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30170EE3-DA7A-432B-851F-D564A7DAE358}"/>
                </a:ext>
              </a:extLst>
            </p:cNvPr>
            <p:cNvSpPr/>
            <p:nvPr/>
          </p:nvSpPr>
          <p:spPr>
            <a:xfrm>
              <a:off x="2621295" y="5860590"/>
              <a:ext cx="826258" cy="7475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4" name="Picture 16" descr="Vector illustration of space exploration icon in lineal color style.  Suitable for design element of science, astrology, and astronomy education.  5105606 Vector Art at Vecteezy"/>
            <p:cNvPicPr>
              <a:picLocks noChangeAspect="1" noChangeArrowheads="1"/>
            </p:cNvPicPr>
            <p:nvPr/>
          </p:nvPicPr>
          <p:blipFill rotWithShape="1"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t="7440" r="6961" b="9227"/>
            <a:stretch/>
          </p:blipFill>
          <p:spPr bwMode="auto">
            <a:xfrm>
              <a:off x="2753186" y="5997380"/>
              <a:ext cx="604730" cy="581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3" name="Group 1052"/>
          <p:cNvGrpSpPr/>
          <p:nvPr/>
        </p:nvGrpSpPr>
        <p:grpSpPr>
          <a:xfrm>
            <a:off x="1660656" y="7586189"/>
            <a:ext cx="892363" cy="818552"/>
            <a:chOff x="1658147" y="5811936"/>
            <a:chExt cx="892363" cy="818552"/>
          </a:xfrm>
        </p:grpSpPr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1658147" y="5811936"/>
              <a:ext cx="892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Electrochemistry</a:t>
              </a:r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1684567" y="5829817"/>
              <a:ext cx="820345" cy="8006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49" name="Picture 22" descr="Best Electrode Cell Royalty-Free Images, Stock Photos &amp; Pictures |  Shutterstock"/>
            <p:cNvPicPr>
              <a:picLocks noChangeAspect="1" noChangeArrowheads="1"/>
            </p:cNvPicPr>
            <p:nvPr/>
          </p:nvPicPr>
          <p:blipFill rotWithShape="1"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4" r="7944" b="7566"/>
            <a:stretch/>
          </p:blipFill>
          <p:spPr bwMode="auto">
            <a:xfrm>
              <a:off x="1876873" y="5982314"/>
              <a:ext cx="486163" cy="61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0" name="Group 129"/>
          <p:cNvGrpSpPr/>
          <p:nvPr/>
        </p:nvGrpSpPr>
        <p:grpSpPr>
          <a:xfrm>
            <a:off x="1573661" y="6146091"/>
            <a:ext cx="856058" cy="608786"/>
            <a:chOff x="1550818" y="5935096"/>
            <a:chExt cx="856058" cy="608786"/>
          </a:xfrm>
        </p:grpSpPr>
        <p:sp>
          <p:nvSpPr>
            <p:cNvPr id="499" name="TextBox 498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1550818" y="5935096"/>
              <a:ext cx="856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Chemical Reactions</a:t>
              </a: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1550818" y="5935096"/>
              <a:ext cx="856058" cy="6087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55" name="Picture 24" descr="Chemical reaction Detailed Rounded Lineal color icon"/>
            <p:cNvPicPr>
              <a:picLocks noChangeAspect="1" noChangeArrowheads="1"/>
            </p:cNvPicPr>
            <p:nvPr/>
          </p:nvPicPr>
          <p:blipFill rotWithShape="1"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8" r="12021"/>
            <a:stretch/>
          </p:blipFill>
          <p:spPr bwMode="auto">
            <a:xfrm>
              <a:off x="1965008" y="5962500"/>
              <a:ext cx="418373" cy="554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1" name="TextBox 500">
            <a:extLst>
              <a:ext uri="{FF2B5EF4-FFF2-40B4-BE49-F238E27FC236}">
                <a16:creationId xmlns:a16="http://schemas.microsoft.com/office/drawing/2014/main" id="{89995E11-8F1E-470E-994D-EC8B9E721C11}"/>
              </a:ext>
            </a:extLst>
          </p:cNvPr>
          <p:cNvSpPr txBox="1"/>
          <p:nvPr/>
        </p:nvSpPr>
        <p:spPr>
          <a:xfrm>
            <a:off x="210809" y="7410602"/>
            <a:ext cx="938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Human nutrition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0FCB86AA-4130-4DFB-BA4C-9A9A425516D5}"/>
              </a:ext>
            </a:extLst>
          </p:cNvPr>
          <p:cNvSpPr/>
          <p:nvPr/>
        </p:nvSpPr>
        <p:spPr>
          <a:xfrm>
            <a:off x="184443" y="7400161"/>
            <a:ext cx="890334" cy="7576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9" name="Picture 26" descr="Healthy Food Clipart Images - Free Download on Freepik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t="14225" r="6964" b="10308"/>
          <a:stretch/>
        </p:blipFill>
        <p:spPr bwMode="auto">
          <a:xfrm>
            <a:off x="316578" y="7571895"/>
            <a:ext cx="624671" cy="5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/>
          <p:cNvGrpSpPr/>
          <p:nvPr/>
        </p:nvGrpSpPr>
        <p:grpSpPr>
          <a:xfrm>
            <a:off x="98270" y="4238613"/>
            <a:ext cx="1071706" cy="608786"/>
            <a:chOff x="95745" y="4094151"/>
            <a:chExt cx="1071706" cy="608786"/>
          </a:xfrm>
        </p:grpSpPr>
        <p:pic>
          <p:nvPicPr>
            <p:cNvPr id="145" name="Picture 28" descr="Using Green Chemistry to Understand Types of Chemical Reactions | Lesson  Plan"/>
            <p:cNvPicPr>
              <a:picLocks noChangeAspect="1" noChangeArrowheads="1"/>
            </p:cNvPicPr>
            <p:nvPr/>
          </p:nvPicPr>
          <p:blipFill rotWithShape="1"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" t="31805" r="15143" b="22841"/>
            <a:stretch/>
          </p:blipFill>
          <p:spPr bwMode="auto">
            <a:xfrm>
              <a:off x="95745" y="4292295"/>
              <a:ext cx="1060308" cy="35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96259" y="4094151"/>
              <a:ext cx="10382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Stoichiometry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96259" y="4094151"/>
              <a:ext cx="1071192" cy="6087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1645211" y="5440888"/>
            <a:ext cx="882185" cy="657976"/>
            <a:chOff x="1642685" y="5296426"/>
            <a:chExt cx="882185" cy="657976"/>
          </a:xfrm>
        </p:grpSpPr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1642685" y="5296426"/>
              <a:ext cx="882185" cy="6579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6" name="Picture 30" descr="355,800+ Infectious Disease Stock Illustrations, Royalty-Free Vector  Graphics &amp; Clip Art - iStock | Infectious disease doctor, Virus, Sick"/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662" y="5352784"/>
              <a:ext cx="584368" cy="584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5" name="TextBox 504">
            <a:extLst>
              <a:ext uri="{FF2B5EF4-FFF2-40B4-BE49-F238E27FC236}">
                <a16:creationId xmlns:a16="http://schemas.microsoft.com/office/drawing/2014/main" id="{89995E11-8F1E-470E-994D-EC8B9E721C11}"/>
              </a:ext>
            </a:extLst>
          </p:cNvPr>
          <p:cNvSpPr txBox="1"/>
          <p:nvPr/>
        </p:nvSpPr>
        <p:spPr>
          <a:xfrm>
            <a:off x="1570247" y="5392636"/>
            <a:ext cx="8509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Diseases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1419335" y="3959113"/>
            <a:ext cx="856058" cy="608786"/>
            <a:chOff x="1416810" y="3814651"/>
            <a:chExt cx="856058" cy="608786"/>
          </a:xfrm>
        </p:grpSpPr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1416810" y="3814651"/>
              <a:ext cx="8560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Acids &amp; Bases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1416810" y="3814651"/>
              <a:ext cx="856058" cy="6087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3" name="Picture 32" descr="Ph value scale clipart design illustration 9383882 PNG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920" y="3976024"/>
              <a:ext cx="795774" cy="43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6" name="Group 155"/>
          <p:cNvGrpSpPr/>
          <p:nvPr/>
        </p:nvGrpSpPr>
        <p:grpSpPr>
          <a:xfrm>
            <a:off x="2434792" y="3856981"/>
            <a:ext cx="1026823" cy="779165"/>
            <a:chOff x="4933388" y="3450081"/>
            <a:chExt cx="1026823" cy="779165"/>
          </a:xfrm>
        </p:grpSpPr>
        <p:pic>
          <p:nvPicPr>
            <p:cNvPr id="155" name="Picture 34" descr="Circulatory system diagram Vectors &amp; Illustrations for Free Download |  Freepik"/>
            <p:cNvPicPr>
              <a:picLocks noChangeAspect="1" noChangeArrowheads="1"/>
            </p:cNvPicPr>
            <p:nvPr/>
          </p:nvPicPr>
          <p:blipFill rotWithShape="1"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6" b="41969"/>
            <a:stretch/>
          </p:blipFill>
          <p:spPr bwMode="auto">
            <a:xfrm>
              <a:off x="5309770" y="3477624"/>
              <a:ext cx="650441" cy="731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4933388" y="3450081"/>
              <a:ext cx="858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Transport in animals</a:t>
              </a: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4981083" y="3471570"/>
              <a:ext cx="890334" cy="7576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7" name="Group 1056"/>
          <p:cNvGrpSpPr/>
          <p:nvPr/>
        </p:nvGrpSpPr>
        <p:grpSpPr>
          <a:xfrm>
            <a:off x="3173462" y="5426024"/>
            <a:ext cx="860105" cy="495347"/>
            <a:chOff x="3829855" y="3683744"/>
            <a:chExt cx="860105" cy="495347"/>
          </a:xfrm>
        </p:grpSpPr>
        <p:pic>
          <p:nvPicPr>
            <p:cNvPr id="1060" name="Picture 36" descr="217,100+ Metal Clipart Stock Illustrations, Royalty-Free Vector Graphics &amp; Clip  Art - iStock"/>
            <p:cNvPicPr>
              <a:picLocks noChangeAspect="1" noChangeArrowheads="1"/>
            </p:cNvPicPr>
            <p:nvPr/>
          </p:nvPicPr>
          <p:blipFill rotWithShape="1"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3" t="81338" r="34433"/>
            <a:stretch/>
          </p:blipFill>
          <p:spPr bwMode="auto">
            <a:xfrm>
              <a:off x="3829855" y="3909879"/>
              <a:ext cx="852677" cy="264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3833902" y="3683744"/>
              <a:ext cx="8560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Metals</a:t>
              </a:r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3833902" y="3683744"/>
              <a:ext cx="856058" cy="49534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9" name="Group 1058"/>
          <p:cNvGrpSpPr/>
          <p:nvPr/>
        </p:nvGrpSpPr>
        <p:grpSpPr>
          <a:xfrm>
            <a:off x="3815889" y="3920617"/>
            <a:ext cx="959291" cy="727679"/>
            <a:chOff x="3571929" y="3737916"/>
            <a:chExt cx="959291" cy="727679"/>
          </a:xfrm>
        </p:grpSpPr>
        <p:pic>
          <p:nvPicPr>
            <p:cNvPr id="1064" name="Picture 40" descr="Free vector electricity and power industry icons flat  set. transformer and socket, plug and capacity, energy symbol,"/>
            <p:cNvPicPr>
              <a:picLocks noChangeAspect="1" noChangeArrowheads="1"/>
            </p:cNvPicPr>
            <p:nvPr/>
          </p:nvPicPr>
          <p:blipFill rotWithShape="1"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1" t="74569" r="41076" b="4803"/>
            <a:stretch/>
          </p:blipFill>
          <p:spPr bwMode="auto">
            <a:xfrm>
              <a:off x="3698982" y="3888353"/>
              <a:ext cx="740260" cy="57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31DC5139-1F2C-43B9-830E-59A7BBB3ED95}"/>
                </a:ext>
              </a:extLst>
            </p:cNvPr>
            <p:cNvSpPr txBox="1"/>
            <p:nvPr/>
          </p:nvSpPr>
          <p:spPr>
            <a:xfrm>
              <a:off x="3571929" y="3737916"/>
              <a:ext cx="9592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Electricity</a:t>
              </a:r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30170EE3-DA7A-432B-851F-D564A7DAE358}"/>
                </a:ext>
              </a:extLst>
            </p:cNvPr>
            <p:cNvSpPr/>
            <p:nvPr/>
          </p:nvSpPr>
          <p:spPr>
            <a:xfrm>
              <a:off x="3634837" y="3772936"/>
              <a:ext cx="826258" cy="6716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63" name="Group 1062"/>
          <p:cNvGrpSpPr/>
          <p:nvPr/>
        </p:nvGrpSpPr>
        <p:grpSpPr>
          <a:xfrm>
            <a:off x="4660414" y="5356735"/>
            <a:ext cx="961279" cy="627281"/>
            <a:chOff x="4657888" y="5212272"/>
            <a:chExt cx="961279" cy="627281"/>
          </a:xfrm>
        </p:grpSpPr>
        <p:pic>
          <p:nvPicPr>
            <p:cNvPr id="1061" name="Picture 42" descr="9,303 Alveolus Images, Stock Photos, 3D objects, &amp; Vectors | Shutterstock"/>
            <p:cNvPicPr>
              <a:picLocks noChangeAspect="1" noChangeArrowheads="1"/>
            </p:cNvPicPr>
            <p:nvPr/>
          </p:nvPicPr>
          <p:blipFill rotWithShape="1"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4" t="5236" r="51074" b="13511"/>
            <a:stretch/>
          </p:blipFill>
          <p:spPr bwMode="auto">
            <a:xfrm>
              <a:off x="5102834" y="5255732"/>
              <a:ext cx="502829" cy="583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4657888" y="5212272"/>
              <a:ext cx="588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Gas </a:t>
              </a:r>
            </a:p>
            <a:p>
              <a:r>
                <a:rPr lang="en-US" sz="800" dirty="0"/>
                <a:t>exchange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4728833" y="5266479"/>
              <a:ext cx="890334" cy="55823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67" name="Group 1066"/>
          <p:cNvGrpSpPr/>
          <p:nvPr/>
        </p:nvGrpSpPr>
        <p:grpSpPr>
          <a:xfrm>
            <a:off x="5160162" y="3841703"/>
            <a:ext cx="890334" cy="795117"/>
            <a:chOff x="6524811" y="3363242"/>
            <a:chExt cx="890334" cy="795117"/>
          </a:xfrm>
        </p:grpSpPr>
        <p:pic>
          <p:nvPicPr>
            <p:cNvPr id="1068" name="Picture 44" descr="The Secrets of Cellular Respiration | Medium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032" y="3540904"/>
              <a:ext cx="806803" cy="56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6550740" y="3363242"/>
              <a:ext cx="8587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Respiration</a:t>
              </a: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6524811" y="3400683"/>
              <a:ext cx="890334" cy="7576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2" name="Group 1071"/>
          <p:cNvGrpSpPr/>
          <p:nvPr/>
        </p:nvGrpSpPr>
        <p:grpSpPr>
          <a:xfrm>
            <a:off x="5878050" y="5403653"/>
            <a:ext cx="1000915" cy="514056"/>
            <a:chOff x="6074308" y="5319421"/>
            <a:chExt cx="1000915" cy="514056"/>
          </a:xfrm>
        </p:grpSpPr>
        <p:pic>
          <p:nvPicPr>
            <p:cNvPr id="1070" name="Picture 46" descr="830+ Generic Drugs Stock Illustrations, Royalty-Free Vector Graphics &amp; Clip  Art - iStock | Pills, Prescription drugs, Pharmacy"/>
            <p:cNvPicPr>
              <a:picLocks noChangeAspect="1" noChangeArrowheads="1"/>
            </p:cNvPicPr>
            <p:nvPr/>
          </p:nvPicPr>
          <p:blipFill rotWithShape="1"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9" t="33601" r="8286" b="34495"/>
            <a:stretch/>
          </p:blipFill>
          <p:spPr bwMode="auto">
            <a:xfrm>
              <a:off x="6102578" y="5482587"/>
              <a:ext cx="924010" cy="350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6128922" y="5319421"/>
              <a:ext cx="8587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Drugs</a:t>
              </a:r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6074308" y="5366768"/>
              <a:ext cx="1000915" cy="46189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4" name="Group 1073"/>
          <p:cNvGrpSpPr/>
          <p:nvPr/>
        </p:nvGrpSpPr>
        <p:grpSpPr>
          <a:xfrm>
            <a:off x="7358183" y="3904846"/>
            <a:ext cx="856058" cy="654578"/>
            <a:chOff x="5622752" y="3036766"/>
            <a:chExt cx="856058" cy="654578"/>
          </a:xfrm>
        </p:grpSpPr>
        <p:pic>
          <p:nvPicPr>
            <p:cNvPr id="1073" name="Picture 48" descr="Periodic Table Template | Free Editable Example | FigJam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153" y="3202760"/>
              <a:ext cx="476177" cy="476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5622752" y="3036766"/>
              <a:ext cx="8560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Periodic table</a:t>
              </a:r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5695209" y="3082558"/>
              <a:ext cx="704548" cy="6087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1" name="Group 1080"/>
          <p:cNvGrpSpPr/>
          <p:nvPr/>
        </p:nvGrpSpPr>
        <p:grpSpPr>
          <a:xfrm>
            <a:off x="8515427" y="5225859"/>
            <a:ext cx="890334" cy="700766"/>
            <a:chOff x="8609529" y="4994672"/>
            <a:chExt cx="890334" cy="700766"/>
          </a:xfrm>
        </p:grpSpPr>
        <p:pic>
          <p:nvPicPr>
            <p:cNvPr id="1076" name="Picture 52" descr="Premium Vector | Fertilization of an egg with a sperm. the sperm cell  leader. sperm that runs towards the egg. background of moving sperm. vector  illustration"/>
            <p:cNvPicPr>
              <a:picLocks noChangeAspect="1" noChangeArrowheads="1"/>
            </p:cNvPicPr>
            <p:nvPr/>
          </p:nvPicPr>
          <p:blipFill rotWithShape="1"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9" t="11363" r="6272" b="10718"/>
            <a:stretch/>
          </p:blipFill>
          <p:spPr bwMode="auto">
            <a:xfrm>
              <a:off x="8638707" y="5167798"/>
              <a:ext cx="847370" cy="486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8634120" y="4994672"/>
              <a:ext cx="8587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Reproduction</a:t>
              </a:r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8609529" y="4998555"/>
              <a:ext cx="890334" cy="6968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6429313" y="3238493"/>
            <a:ext cx="960916" cy="926356"/>
            <a:chOff x="8674432" y="1742317"/>
            <a:chExt cx="960916" cy="926356"/>
          </a:xfrm>
        </p:grpSpPr>
        <p:pic>
          <p:nvPicPr>
            <p:cNvPr id="161" name="Picture 56" descr="Medio Ambiente, human Impact On The Environment, air Pollution, Pollution,  soil, natural Environment, planet, presentation, Earth, Air | Anyrgb"/>
            <p:cNvPicPr>
              <a:picLocks noChangeAspect="1" noChangeArrowheads="1"/>
            </p:cNvPicPr>
            <p:nvPr/>
          </p:nvPicPr>
          <p:blipFill rotWithShape="1"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" r="10704"/>
            <a:stretch/>
          </p:blipFill>
          <p:spPr bwMode="auto">
            <a:xfrm>
              <a:off x="8840526" y="2076672"/>
              <a:ext cx="652661" cy="59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89995E11-8F1E-470E-994D-EC8B9E721C11}"/>
                </a:ext>
              </a:extLst>
            </p:cNvPr>
            <p:cNvSpPr txBox="1"/>
            <p:nvPr/>
          </p:nvSpPr>
          <p:spPr>
            <a:xfrm>
              <a:off x="8674432" y="1745131"/>
              <a:ext cx="960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Human influences on ecosystems</a:t>
              </a:r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0FCB86AA-4130-4DFB-BA4C-9A9A425516D5}"/>
                </a:ext>
              </a:extLst>
            </p:cNvPr>
            <p:cNvSpPr/>
            <p:nvPr/>
          </p:nvSpPr>
          <p:spPr>
            <a:xfrm>
              <a:off x="8715495" y="1742317"/>
              <a:ext cx="890334" cy="91633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770377" y="1815369"/>
            <a:ext cx="1536131" cy="608786"/>
            <a:chOff x="6122684" y="3048414"/>
            <a:chExt cx="1536131" cy="608786"/>
          </a:xfrm>
        </p:grpSpPr>
        <p:pic>
          <p:nvPicPr>
            <p:cNvPr id="166" name="Picture 58" descr="1,238 Air Pollution Clipart Images, Stock Photos, 3D objects, &amp; Vectors |  Shutterstock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288" y="3082127"/>
              <a:ext cx="680453" cy="552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5" name="TextBox 534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6802757" y="3216917"/>
              <a:ext cx="856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Environmental Chemistry </a:t>
              </a:r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6122684" y="3048414"/>
              <a:ext cx="1536131" cy="6087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737121" y="1843863"/>
            <a:ext cx="959291" cy="588707"/>
            <a:chOff x="6083690" y="1756818"/>
            <a:chExt cx="959291" cy="588707"/>
          </a:xfrm>
        </p:grpSpPr>
        <p:pic>
          <p:nvPicPr>
            <p:cNvPr id="169" name="Picture 60" descr="Physics - Free education icons"/>
            <p:cNvPicPr>
              <a:picLocks noChangeAspect="1" noChangeArrowheads="1"/>
            </p:cNvPicPr>
            <p:nvPr/>
          </p:nvPicPr>
          <p:blipFill rotWithShape="1"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15"/>
            <a:stretch/>
          </p:blipFill>
          <p:spPr bwMode="auto">
            <a:xfrm>
              <a:off x="6203752" y="1964234"/>
              <a:ext cx="742027" cy="38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31DC5139-1F2C-43B9-830E-59A7BBB3ED95}"/>
                </a:ext>
              </a:extLst>
            </p:cNvPr>
            <p:cNvSpPr txBox="1"/>
            <p:nvPr/>
          </p:nvSpPr>
          <p:spPr>
            <a:xfrm>
              <a:off x="6083690" y="1756818"/>
              <a:ext cx="9592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Waves</a:t>
              </a:r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30170EE3-DA7A-432B-851F-D564A7DAE358}"/>
                </a:ext>
              </a:extLst>
            </p:cNvPr>
            <p:cNvSpPr/>
            <p:nvPr/>
          </p:nvSpPr>
          <p:spPr>
            <a:xfrm>
              <a:off x="6150207" y="1779597"/>
              <a:ext cx="826258" cy="5265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3226584" y="1821382"/>
            <a:ext cx="1237036" cy="632911"/>
            <a:chOff x="3224059" y="1676919"/>
            <a:chExt cx="1237036" cy="632911"/>
          </a:xfrm>
        </p:grpSpPr>
        <p:pic>
          <p:nvPicPr>
            <p:cNvPr id="1090" name="Picture 66" descr="How to Run a Successful Social Media Experiment | Sprout Social"/>
            <p:cNvPicPr>
              <a:picLocks noChangeAspect="1" noChangeArrowheads="1"/>
            </p:cNvPicPr>
            <p:nvPr/>
          </p:nvPicPr>
          <p:blipFill rotWithShape="1"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6" t="16438" r="11253" b="14051"/>
            <a:stretch/>
          </p:blipFill>
          <p:spPr bwMode="auto">
            <a:xfrm>
              <a:off x="3403921" y="1847883"/>
              <a:ext cx="885182" cy="44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48B02CBC-70FC-4F9E-9002-B9DEC3697123}"/>
                </a:ext>
              </a:extLst>
            </p:cNvPr>
            <p:cNvSpPr/>
            <p:nvPr/>
          </p:nvSpPr>
          <p:spPr>
            <a:xfrm>
              <a:off x="3273002" y="1701044"/>
              <a:ext cx="1176653" cy="6087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253B767C-83F5-5E40-90FB-15D2702E5629}"/>
                </a:ext>
              </a:extLst>
            </p:cNvPr>
            <p:cNvSpPr txBox="1"/>
            <p:nvPr/>
          </p:nvSpPr>
          <p:spPr>
            <a:xfrm>
              <a:off x="3224059" y="1676919"/>
              <a:ext cx="12370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Experimental techniques</a:t>
              </a:r>
            </a:p>
          </p:txBody>
        </p:sp>
      </p:grp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19" idx="2"/>
          </p:cNvCxnSpPr>
          <p:nvPr/>
        </p:nvCxnSpPr>
        <p:spPr>
          <a:xfrm>
            <a:off x="5170421" y="6751476"/>
            <a:ext cx="7556" cy="4145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98" idx="2"/>
          </p:cNvCxnSpPr>
          <p:nvPr/>
        </p:nvCxnSpPr>
        <p:spPr>
          <a:xfrm>
            <a:off x="3036949" y="6752555"/>
            <a:ext cx="7618" cy="4512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90" idx="0"/>
          </p:cNvCxnSpPr>
          <p:nvPr/>
        </p:nvCxnSpPr>
        <p:spPr>
          <a:xfrm flipH="1" flipV="1">
            <a:off x="4803637" y="7248168"/>
            <a:ext cx="7096" cy="3151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87" idx="2"/>
          </p:cNvCxnSpPr>
          <p:nvPr/>
        </p:nvCxnSpPr>
        <p:spPr>
          <a:xfrm>
            <a:off x="4133159" y="6753671"/>
            <a:ext cx="0" cy="4303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83" idx="0"/>
          </p:cNvCxnSpPr>
          <p:nvPr/>
        </p:nvCxnSpPr>
        <p:spPr>
          <a:xfrm flipH="1" flipV="1">
            <a:off x="5812208" y="7252631"/>
            <a:ext cx="774" cy="3314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72" idx="2"/>
          </p:cNvCxnSpPr>
          <p:nvPr/>
        </p:nvCxnSpPr>
        <p:spPr>
          <a:xfrm>
            <a:off x="6214162" y="6749027"/>
            <a:ext cx="19613" cy="4562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390" idx="0"/>
          </p:cNvCxnSpPr>
          <p:nvPr/>
        </p:nvCxnSpPr>
        <p:spPr>
          <a:xfrm flipH="1" flipV="1">
            <a:off x="6890136" y="7238630"/>
            <a:ext cx="4329" cy="3403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64" idx="2"/>
          </p:cNvCxnSpPr>
          <p:nvPr/>
        </p:nvCxnSpPr>
        <p:spPr>
          <a:xfrm flipH="1">
            <a:off x="7368718" y="6765606"/>
            <a:ext cx="1" cy="3556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44" idx="1"/>
          </p:cNvCxnSpPr>
          <p:nvPr/>
        </p:nvCxnSpPr>
        <p:spPr>
          <a:xfrm flipH="1">
            <a:off x="7959826" y="6681639"/>
            <a:ext cx="266102" cy="5059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95" idx="0"/>
          </p:cNvCxnSpPr>
          <p:nvPr/>
        </p:nvCxnSpPr>
        <p:spPr>
          <a:xfrm flipH="1" flipV="1">
            <a:off x="3695156" y="7235931"/>
            <a:ext cx="10025" cy="3621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00" idx="2"/>
          </p:cNvCxnSpPr>
          <p:nvPr/>
        </p:nvCxnSpPr>
        <p:spPr>
          <a:xfrm flipH="1">
            <a:off x="1838392" y="6754878"/>
            <a:ext cx="163299" cy="3965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32" idx="0"/>
          </p:cNvCxnSpPr>
          <p:nvPr/>
        </p:nvCxnSpPr>
        <p:spPr>
          <a:xfrm flipV="1">
            <a:off x="2097248" y="7235932"/>
            <a:ext cx="156856" cy="3681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02" idx="0"/>
          </p:cNvCxnSpPr>
          <p:nvPr/>
        </p:nvCxnSpPr>
        <p:spPr>
          <a:xfrm flipV="1">
            <a:off x="629611" y="6784825"/>
            <a:ext cx="353507" cy="6153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04" idx="2"/>
          </p:cNvCxnSpPr>
          <p:nvPr/>
        </p:nvCxnSpPr>
        <p:spPr>
          <a:xfrm>
            <a:off x="634380" y="4847399"/>
            <a:ext cx="464270" cy="5222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11" idx="2"/>
          </p:cNvCxnSpPr>
          <p:nvPr/>
        </p:nvCxnSpPr>
        <p:spPr>
          <a:xfrm>
            <a:off x="1847364" y="4567900"/>
            <a:ext cx="37400" cy="4335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06" idx="0"/>
          </p:cNvCxnSpPr>
          <p:nvPr/>
        </p:nvCxnSpPr>
        <p:spPr>
          <a:xfrm flipV="1">
            <a:off x="2086304" y="5082134"/>
            <a:ext cx="65783" cy="3587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17" idx="2"/>
          </p:cNvCxnSpPr>
          <p:nvPr/>
        </p:nvCxnSpPr>
        <p:spPr>
          <a:xfrm flipH="1">
            <a:off x="4291629" y="4627329"/>
            <a:ext cx="297" cy="4040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13" idx="2"/>
          </p:cNvCxnSpPr>
          <p:nvPr/>
        </p:nvCxnSpPr>
        <p:spPr>
          <a:xfrm>
            <a:off x="2927653" y="4636146"/>
            <a:ext cx="12718" cy="3965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21" idx="2"/>
          </p:cNvCxnSpPr>
          <p:nvPr/>
        </p:nvCxnSpPr>
        <p:spPr>
          <a:xfrm>
            <a:off x="5605329" y="4636819"/>
            <a:ext cx="868" cy="3640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26" idx="2"/>
          </p:cNvCxnSpPr>
          <p:nvPr/>
        </p:nvCxnSpPr>
        <p:spPr>
          <a:xfrm flipH="1">
            <a:off x="7776256" y="4559425"/>
            <a:ext cx="6659" cy="4075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15" idx="0"/>
          </p:cNvCxnSpPr>
          <p:nvPr/>
        </p:nvCxnSpPr>
        <p:spPr>
          <a:xfrm flipH="1" flipV="1">
            <a:off x="3594655" y="5071245"/>
            <a:ext cx="10882" cy="3547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19" idx="0"/>
          </p:cNvCxnSpPr>
          <p:nvPr/>
        </p:nvCxnSpPr>
        <p:spPr>
          <a:xfrm flipV="1">
            <a:off x="5176526" y="5031361"/>
            <a:ext cx="5151" cy="3795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23" idx="0"/>
          </p:cNvCxnSpPr>
          <p:nvPr/>
        </p:nvCxnSpPr>
        <p:spPr>
          <a:xfrm flipV="1">
            <a:off x="6378507" y="5053258"/>
            <a:ext cx="3566" cy="397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28" idx="0"/>
          </p:cNvCxnSpPr>
          <p:nvPr/>
        </p:nvCxnSpPr>
        <p:spPr>
          <a:xfrm flipH="1" flipV="1">
            <a:off x="8689770" y="4475178"/>
            <a:ext cx="270824" cy="7545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92" idx="2"/>
          </p:cNvCxnSpPr>
          <p:nvPr/>
        </p:nvCxnSpPr>
        <p:spPr>
          <a:xfrm flipH="1">
            <a:off x="8623389" y="2547804"/>
            <a:ext cx="287331" cy="7091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36" idx="2"/>
          </p:cNvCxnSpPr>
          <p:nvPr/>
        </p:nvCxnSpPr>
        <p:spPr>
          <a:xfrm flipH="1">
            <a:off x="6537324" y="2424156"/>
            <a:ext cx="1118" cy="3827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38" idx="2"/>
          </p:cNvCxnSpPr>
          <p:nvPr/>
        </p:nvCxnSpPr>
        <p:spPr>
          <a:xfrm flipH="1">
            <a:off x="5207698" y="2393148"/>
            <a:ext cx="9068" cy="3385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39" idx="2"/>
          </p:cNvCxnSpPr>
          <p:nvPr/>
        </p:nvCxnSpPr>
        <p:spPr>
          <a:xfrm flipH="1">
            <a:off x="3863854" y="2454293"/>
            <a:ext cx="1" cy="3192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534" idx="0"/>
          </p:cNvCxnSpPr>
          <p:nvPr/>
        </p:nvCxnSpPr>
        <p:spPr>
          <a:xfrm flipH="1" flipV="1">
            <a:off x="6905609" y="2836955"/>
            <a:ext cx="9934" cy="4015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451" idx="0"/>
          </p:cNvCxnSpPr>
          <p:nvPr/>
        </p:nvCxnSpPr>
        <p:spPr>
          <a:xfrm flipH="1" flipV="1">
            <a:off x="4506742" y="2858124"/>
            <a:ext cx="10376" cy="3379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Rectangle 42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38868" y="15547365"/>
            <a:ext cx="6361359" cy="64383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715663" y="17760328"/>
            <a:ext cx="5827821" cy="63947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Block Arc 427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305945" y="18077966"/>
            <a:ext cx="2815555" cy="2184400"/>
          </a:xfrm>
          <a:prstGeom prst="blockArc">
            <a:avLst>
              <a:gd name="adj1" fmla="val 10800000"/>
              <a:gd name="adj2" fmla="val 160561"/>
              <a:gd name="adj3" fmla="val 29141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9" name="Block Arc 428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7072676" y="15880620"/>
            <a:ext cx="2847721" cy="2184400"/>
          </a:xfrm>
          <a:prstGeom prst="blockArc">
            <a:avLst>
              <a:gd name="adj1" fmla="val 10800000"/>
              <a:gd name="adj2" fmla="val 1633"/>
              <a:gd name="adj3" fmla="val 29244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676618" y="19936487"/>
            <a:ext cx="5827819" cy="6495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CF50399C-7FF1-4BA5-83BF-4D194BAFEFCB}"/>
              </a:ext>
            </a:extLst>
          </p:cNvPr>
          <p:cNvGrpSpPr/>
          <p:nvPr/>
        </p:nvGrpSpPr>
        <p:grpSpPr>
          <a:xfrm>
            <a:off x="1735656" y="15270805"/>
            <a:ext cx="1214980" cy="1304869"/>
            <a:chOff x="757094" y="14395100"/>
            <a:chExt cx="1214980" cy="1304869"/>
          </a:xfrm>
        </p:grpSpPr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AB96207F-9876-7A4C-8CB8-0378596E3D43}"/>
                </a:ext>
              </a:extLst>
            </p:cNvPr>
            <p:cNvSpPr/>
            <p:nvPr/>
          </p:nvSpPr>
          <p:spPr>
            <a:xfrm>
              <a:off x="757094" y="14395100"/>
              <a:ext cx="1214980" cy="130486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78D87C2B-4ED1-1C4B-B314-D95374A7846D}"/>
                </a:ext>
              </a:extLst>
            </p:cNvPr>
            <p:cNvSpPr/>
            <p:nvPr/>
          </p:nvSpPr>
          <p:spPr>
            <a:xfrm>
              <a:off x="944048" y="14595885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2BE9DFE9-D2AE-C14C-AB63-41C6DF192559}"/>
                </a:ext>
              </a:extLst>
            </p:cNvPr>
            <p:cNvSpPr txBox="1"/>
            <p:nvPr/>
          </p:nvSpPr>
          <p:spPr>
            <a:xfrm>
              <a:off x="927209" y="14670754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YEAR</a:t>
              </a:r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B87A07DE-C984-5043-ABB4-D3D967D43357}"/>
                </a:ext>
              </a:extLst>
            </p:cNvPr>
            <p:cNvSpPr txBox="1"/>
            <p:nvPr/>
          </p:nvSpPr>
          <p:spPr>
            <a:xfrm>
              <a:off x="933396" y="14707602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7</a:t>
              </a:r>
            </a:p>
          </p:txBody>
        </p: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BFA88F74-4B1F-F829-69F7-E9E165DB6D97}"/>
              </a:ext>
            </a:extLst>
          </p:cNvPr>
          <p:cNvGrpSpPr/>
          <p:nvPr/>
        </p:nvGrpSpPr>
        <p:grpSpPr>
          <a:xfrm>
            <a:off x="7794644" y="18904589"/>
            <a:ext cx="1298842" cy="1996223"/>
            <a:chOff x="7770348" y="14527023"/>
            <a:chExt cx="1298842" cy="1996223"/>
          </a:xfrm>
        </p:grpSpPr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770348" y="15218377"/>
              <a:ext cx="1214980" cy="130486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7957303" y="15419163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3CA47D14-6621-B142-8EB1-01BD03E6B204}"/>
                </a:ext>
              </a:extLst>
            </p:cNvPr>
            <p:cNvSpPr txBox="1"/>
            <p:nvPr/>
          </p:nvSpPr>
          <p:spPr>
            <a:xfrm>
              <a:off x="7957301" y="15639963"/>
              <a:ext cx="8410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/>
                <a:t>EYFS</a:t>
              </a:r>
            </a:p>
          </p:txBody>
        </p:sp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E8F8CE27-1139-194E-A8EF-E58DB60E3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grayscl/>
            </a:blip>
            <a:stretch>
              <a:fillRect/>
            </a:stretch>
          </p:blipFill>
          <p:spPr>
            <a:xfrm rot="20514823">
              <a:off x="7989371" y="14527023"/>
              <a:ext cx="1079819" cy="1079819"/>
            </a:xfrm>
            <a:prstGeom prst="rect">
              <a:avLst/>
            </a:prstGeom>
          </p:spPr>
        </p:pic>
      </p:grp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1084328" y="15597048"/>
            <a:ext cx="318765" cy="4079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848790" y="15187532"/>
            <a:ext cx="395735" cy="1449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1" name="Group 460"/>
          <p:cNvGrpSpPr/>
          <p:nvPr/>
        </p:nvGrpSpPr>
        <p:grpSpPr>
          <a:xfrm>
            <a:off x="105572" y="15147620"/>
            <a:ext cx="919309" cy="721818"/>
            <a:chOff x="81276" y="10770054"/>
            <a:chExt cx="919309" cy="721818"/>
          </a:xfrm>
        </p:grpSpPr>
        <p:pic>
          <p:nvPicPr>
            <p:cNvPr id="467" name="Picture 46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A62A395-25A1-4BF3-8582-94101A8EC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9" r="9937" b="11539"/>
            <a:stretch/>
          </p:blipFill>
          <p:spPr>
            <a:xfrm>
              <a:off x="81276" y="10819709"/>
              <a:ext cx="472178" cy="672163"/>
            </a:xfrm>
            <a:prstGeom prst="rect">
              <a:avLst/>
            </a:prstGeom>
          </p:spPr>
        </p:pic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D0650555-AAD0-4A5E-9A15-6FFD9524DA9E}"/>
                </a:ext>
              </a:extLst>
            </p:cNvPr>
            <p:cNvSpPr txBox="1"/>
            <p:nvPr/>
          </p:nvSpPr>
          <p:spPr>
            <a:xfrm>
              <a:off x="369551" y="10801216"/>
              <a:ext cx="631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Bunsen Burner </a:t>
              </a:r>
              <a:r>
                <a:rPr lang="en-US" sz="800" dirty="0" err="1"/>
                <a:t>Licence</a:t>
              </a:r>
              <a:endParaRPr lang="en-US" sz="800" dirty="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F7569ED3-75A1-441F-A0F3-F4C48B1A0B48}"/>
                </a:ext>
              </a:extLst>
            </p:cNvPr>
            <p:cNvSpPr/>
            <p:nvPr/>
          </p:nvSpPr>
          <p:spPr>
            <a:xfrm>
              <a:off x="84326" y="10770054"/>
              <a:ext cx="740168" cy="7218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720475" y="15985022"/>
            <a:ext cx="743412" cy="669741"/>
            <a:chOff x="696179" y="11607456"/>
            <a:chExt cx="743412" cy="669741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555D468B-1BDC-4767-958E-C4714F290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/>
            <a:stretch>
              <a:fillRect/>
            </a:stretch>
          </p:blipFill>
          <p:spPr>
            <a:xfrm>
              <a:off x="697834" y="11797364"/>
              <a:ext cx="652834" cy="479833"/>
            </a:xfrm>
            <a:prstGeom prst="rect">
              <a:avLst/>
            </a:prstGeom>
          </p:spPr>
        </p:pic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29801FFA-244A-4C79-A090-D54F41881D44}"/>
                </a:ext>
              </a:extLst>
            </p:cNvPr>
            <p:cNvSpPr txBox="1"/>
            <p:nvPr/>
          </p:nvSpPr>
          <p:spPr>
            <a:xfrm>
              <a:off x="808557" y="11607456"/>
              <a:ext cx="631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Safety in Science</a:t>
              </a:r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2F5FDED5-13BD-47E4-ABFB-CA6E26F4863D}"/>
                </a:ext>
              </a:extLst>
            </p:cNvPr>
            <p:cNvSpPr/>
            <p:nvPr/>
          </p:nvSpPr>
          <p:spPr>
            <a:xfrm>
              <a:off x="696179" y="11653855"/>
              <a:ext cx="701687" cy="6233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06E57F09-AAAE-7B9D-9428-126160355E0C}"/>
              </a:ext>
            </a:extLst>
          </p:cNvPr>
          <p:cNvGrpSpPr/>
          <p:nvPr/>
        </p:nvGrpSpPr>
        <p:grpSpPr>
          <a:xfrm>
            <a:off x="2220432" y="18818997"/>
            <a:ext cx="1298842" cy="1996223"/>
            <a:chOff x="7770348" y="14527023"/>
            <a:chExt cx="1298842" cy="1996223"/>
          </a:xfrm>
        </p:grpSpPr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D356809F-1587-870E-BBA0-F61B941EC006}"/>
                </a:ext>
              </a:extLst>
            </p:cNvPr>
            <p:cNvSpPr/>
            <p:nvPr/>
          </p:nvSpPr>
          <p:spPr>
            <a:xfrm>
              <a:off x="7770348" y="15218377"/>
              <a:ext cx="1214980" cy="130486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E66BD2CB-2A99-DCC6-2B12-7949F2C45247}"/>
                </a:ext>
              </a:extLst>
            </p:cNvPr>
            <p:cNvSpPr/>
            <p:nvPr/>
          </p:nvSpPr>
          <p:spPr>
            <a:xfrm>
              <a:off x="7957303" y="15419163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46AFC8CA-4743-B46F-3271-1195E23329D4}"/>
                </a:ext>
              </a:extLst>
            </p:cNvPr>
            <p:cNvSpPr txBox="1"/>
            <p:nvPr/>
          </p:nvSpPr>
          <p:spPr>
            <a:xfrm>
              <a:off x="7770348" y="15643432"/>
              <a:ext cx="1214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Primary</a:t>
              </a:r>
            </a:p>
          </p:txBody>
        </p:sp>
        <p:pic>
          <p:nvPicPr>
            <p:cNvPr id="544" name="Picture 543">
              <a:extLst>
                <a:ext uri="{FF2B5EF4-FFF2-40B4-BE49-F238E27FC236}">
                  <a16:creationId xmlns:a16="http://schemas.microsoft.com/office/drawing/2014/main" id="{27C93D27-0D89-C1A5-A16B-58D7C1D2A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grayscl/>
            </a:blip>
            <a:stretch>
              <a:fillRect/>
            </a:stretch>
          </p:blipFill>
          <p:spPr>
            <a:xfrm rot="20514823">
              <a:off x="7989371" y="14527023"/>
              <a:ext cx="1079819" cy="1079819"/>
            </a:xfrm>
            <a:prstGeom prst="rect">
              <a:avLst/>
            </a:prstGeom>
          </p:spPr>
        </p:pic>
      </p:grpSp>
      <p:pic>
        <p:nvPicPr>
          <p:cNvPr id="545" name="Picture 544">
            <a:extLst>
              <a:ext uri="{FF2B5EF4-FFF2-40B4-BE49-F238E27FC236}">
                <a16:creationId xmlns:a16="http://schemas.microsoft.com/office/drawing/2014/main" id="{5AC0864F-9E00-73A6-D04A-6A3B3752EA03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7798310" y="20957638"/>
            <a:ext cx="1412255" cy="480897"/>
          </a:xfrm>
          <a:prstGeom prst="rect">
            <a:avLst/>
          </a:prstGeom>
        </p:spPr>
      </p:pic>
      <p:pic>
        <p:nvPicPr>
          <p:cNvPr id="546" name="Picture 545">
            <a:extLst>
              <a:ext uri="{FF2B5EF4-FFF2-40B4-BE49-F238E27FC236}">
                <a16:creationId xmlns:a16="http://schemas.microsoft.com/office/drawing/2014/main" id="{745F0C92-B40A-CD75-F3FF-2CA4530F2654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284331" y="20645059"/>
            <a:ext cx="1512197" cy="464815"/>
          </a:xfrm>
          <a:prstGeom prst="rect">
            <a:avLst/>
          </a:prstGeom>
        </p:spPr>
      </p:pic>
      <p:grpSp>
        <p:nvGrpSpPr>
          <p:cNvPr id="547" name="Group 546"/>
          <p:cNvGrpSpPr/>
          <p:nvPr/>
        </p:nvGrpSpPr>
        <p:grpSpPr>
          <a:xfrm>
            <a:off x="6827053" y="20704680"/>
            <a:ext cx="663960" cy="696592"/>
            <a:chOff x="6707541" y="16434356"/>
            <a:chExt cx="663960" cy="696592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98AAEF28-7F3C-4C3F-B849-AAA219BA1ECE}"/>
                </a:ext>
              </a:extLst>
            </p:cNvPr>
            <p:cNvGrpSpPr/>
            <p:nvPr/>
          </p:nvGrpSpPr>
          <p:grpSpPr>
            <a:xfrm>
              <a:off x="6707541" y="16434356"/>
              <a:ext cx="663960" cy="696592"/>
              <a:chOff x="1079145" y="8238721"/>
              <a:chExt cx="663960" cy="696592"/>
            </a:xfrm>
          </p:grpSpPr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39D9D989-3FE8-3A48-A3DA-4F44494D3A3A}"/>
                  </a:ext>
                </a:extLst>
              </p:cNvPr>
              <p:cNvSpPr txBox="1"/>
              <p:nvPr/>
            </p:nvSpPr>
            <p:spPr>
              <a:xfrm>
                <a:off x="1079145" y="8238721"/>
                <a:ext cx="663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Parts of the body</a:t>
                </a:r>
              </a:p>
            </p:txBody>
          </p:sp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id="{98DBE4AB-3CF3-4E0C-8AF8-D716F21FE6D5}"/>
                  </a:ext>
                </a:extLst>
              </p:cNvPr>
              <p:cNvSpPr/>
              <p:nvPr/>
            </p:nvSpPr>
            <p:spPr>
              <a:xfrm>
                <a:off x="1156294" y="8269489"/>
                <a:ext cx="523795" cy="66582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58" name="Picture 2" descr="The Human Body: Anatomy, facts &amp; functions | Live Science"/>
            <p:cNvPicPr>
              <a:picLocks noChangeAspect="1" noChangeArrowheads="1"/>
            </p:cNvPicPr>
            <p:nvPr/>
          </p:nvPicPr>
          <p:blipFill rotWithShape="1"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8" r="49594" b="21062"/>
            <a:stretch/>
          </p:blipFill>
          <p:spPr bwMode="auto">
            <a:xfrm>
              <a:off x="6874762" y="16740778"/>
              <a:ext cx="343927" cy="37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1" name="Group 560"/>
          <p:cNvGrpSpPr/>
          <p:nvPr/>
        </p:nvGrpSpPr>
        <p:grpSpPr>
          <a:xfrm>
            <a:off x="6356501" y="19146159"/>
            <a:ext cx="711631" cy="718231"/>
            <a:chOff x="7066654" y="12568669"/>
            <a:chExt cx="711631" cy="718231"/>
          </a:xfrm>
        </p:grpSpPr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7EC79C89-E0BD-41F3-B109-29473A7A1BD2}"/>
                </a:ext>
              </a:extLst>
            </p:cNvPr>
            <p:cNvSpPr/>
            <p:nvPr/>
          </p:nvSpPr>
          <p:spPr>
            <a:xfrm>
              <a:off x="7095023" y="12604666"/>
              <a:ext cx="645541" cy="68223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3" name="TextBox 562"/>
            <p:cNvSpPr txBox="1"/>
            <p:nvPr/>
          </p:nvSpPr>
          <p:spPr>
            <a:xfrm>
              <a:off x="7066654" y="12568669"/>
              <a:ext cx="7116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Seasonal changes</a:t>
              </a:r>
            </a:p>
          </p:txBody>
        </p:sp>
        <p:pic>
          <p:nvPicPr>
            <p:cNvPr id="564" name="Picture 4" descr="Seasons Vector Art, Icons, and Graphics for Free Download"/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090" y="12903861"/>
              <a:ext cx="353725" cy="35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5" name="Group 564"/>
          <p:cNvGrpSpPr/>
          <p:nvPr/>
        </p:nvGrpSpPr>
        <p:grpSpPr>
          <a:xfrm>
            <a:off x="5594562" y="20658161"/>
            <a:ext cx="830709" cy="662460"/>
            <a:chOff x="5403045" y="16280595"/>
            <a:chExt cx="830709" cy="662460"/>
          </a:xfrm>
        </p:grpSpPr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CAA34BC0-79F7-45E2-BAE9-ED19988DE63A}"/>
                </a:ext>
              </a:extLst>
            </p:cNvPr>
            <p:cNvSpPr txBox="1"/>
            <p:nvPr/>
          </p:nvSpPr>
          <p:spPr>
            <a:xfrm>
              <a:off x="5403045" y="16601314"/>
              <a:ext cx="830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/>
                <a:t>Magneic</a:t>
              </a:r>
              <a:r>
                <a:rPr lang="en-US" sz="800" dirty="0"/>
                <a:t> materials</a:t>
              </a:r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16A31456-90DD-4B43-8844-C0A0D3BA2B3C}"/>
                </a:ext>
              </a:extLst>
            </p:cNvPr>
            <p:cNvSpPr/>
            <p:nvPr/>
          </p:nvSpPr>
          <p:spPr>
            <a:xfrm>
              <a:off x="5446370" y="16280595"/>
              <a:ext cx="730322" cy="66246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9" name="Picture 6" descr="Magnet icon clipart. Free download transparent .PNG | Creazilla"/>
            <p:cNvPicPr>
              <a:picLocks noChangeAspect="1" noChangeArrowheads="1"/>
            </p:cNvPicPr>
            <p:nvPr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936" y="16314070"/>
              <a:ext cx="505718" cy="286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0" name="Group 569"/>
          <p:cNvGrpSpPr/>
          <p:nvPr/>
        </p:nvGrpSpPr>
        <p:grpSpPr>
          <a:xfrm>
            <a:off x="5076853" y="19092423"/>
            <a:ext cx="661600" cy="725448"/>
            <a:chOff x="5052557" y="14714857"/>
            <a:chExt cx="661600" cy="725448"/>
          </a:xfrm>
        </p:grpSpPr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6902B996-50DE-9943-8802-2D6DE1E76D8C}"/>
                </a:ext>
              </a:extLst>
            </p:cNvPr>
            <p:cNvSpPr txBox="1"/>
            <p:nvPr/>
          </p:nvSpPr>
          <p:spPr>
            <a:xfrm>
              <a:off x="5075426" y="14714857"/>
              <a:ext cx="631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Farm animals</a:t>
              </a:r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19012659-7397-434A-9D9E-C3D8BA3DEDD2}"/>
                </a:ext>
              </a:extLst>
            </p:cNvPr>
            <p:cNvSpPr/>
            <p:nvPr/>
          </p:nvSpPr>
          <p:spPr>
            <a:xfrm>
              <a:off x="5052557" y="14768658"/>
              <a:ext cx="661600" cy="67164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4" name="Picture 8" descr="Free Free Farm Animal Clipart, Download Free Free Farm Animal Clipart png  images, Free ClipArts on Clipart Library"/>
            <p:cNvPicPr>
              <a:picLocks noChangeAspect="1" noChangeArrowheads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818" y="14997539"/>
              <a:ext cx="370401" cy="396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6" name="Group 575"/>
          <p:cNvGrpSpPr/>
          <p:nvPr/>
        </p:nvGrpSpPr>
        <p:grpSpPr>
          <a:xfrm>
            <a:off x="4407071" y="20654376"/>
            <a:ext cx="775625" cy="727717"/>
            <a:chOff x="4194566" y="16280947"/>
            <a:chExt cx="775625" cy="727717"/>
          </a:xfrm>
        </p:grpSpPr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950C0D89-EEB2-744C-8F78-77CE951B8BF9}"/>
                </a:ext>
              </a:extLst>
            </p:cNvPr>
            <p:cNvSpPr txBox="1"/>
            <p:nvPr/>
          </p:nvSpPr>
          <p:spPr>
            <a:xfrm>
              <a:off x="4194566" y="16280947"/>
              <a:ext cx="7756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Telescopes</a:t>
              </a:r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F23027C3-87A0-4303-947D-562A225C6048}"/>
                </a:ext>
              </a:extLst>
            </p:cNvPr>
            <p:cNvSpPr/>
            <p:nvPr/>
          </p:nvSpPr>
          <p:spPr>
            <a:xfrm>
              <a:off x="4254207" y="16314070"/>
              <a:ext cx="610818" cy="6945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0" name="Picture 14" descr="Telescope clipart. Free download transparent .PNG | Creazilla"/>
            <p:cNvPicPr>
              <a:picLocks noChangeAspect="1" noChangeArrowheads="1"/>
            </p:cNvPicPr>
            <p:nvPr/>
          </p:nvPicPr>
          <p:blipFill rotWithShape="1"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30"/>
            <a:stretch/>
          </p:blipFill>
          <p:spPr bwMode="auto">
            <a:xfrm>
              <a:off x="4330743" y="16457567"/>
              <a:ext cx="439845" cy="49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2" name="TextBox 581">
            <a:extLst>
              <a:ext uri="{FF2B5EF4-FFF2-40B4-BE49-F238E27FC236}">
                <a16:creationId xmlns:a16="http://schemas.microsoft.com/office/drawing/2014/main" id="{31DC5139-1F2C-43B9-830E-59A7BBB3ED95}"/>
              </a:ext>
            </a:extLst>
          </p:cNvPr>
          <p:cNvSpPr txBox="1"/>
          <p:nvPr/>
        </p:nvSpPr>
        <p:spPr>
          <a:xfrm>
            <a:off x="3758975" y="19130121"/>
            <a:ext cx="959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Heating &amp; Cooling</a:t>
            </a:r>
          </a:p>
        </p:txBody>
      </p:sp>
      <p:sp>
        <p:nvSpPr>
          <p:cNvPr id="583" name="Rectangle 582">
            <a:extLst>
              <a:ext uri="{FF2B5EF4-FFF2-40B4-BE49-F238E27FC236}">
                <a16:creationId xmlns:a16="http://schemas.microsoft.com/office/drawing/2014/main" id="{30170EE3-DA7A-432B-851F-D564A7DAE358}"/>
              </a:ext>
            </a:extLst>
          </p:cNvPr>
          <p:cNvSpPr/>
          <p:nvPr/>
        </p:nvSpPr>
        <p:spPr>
          <a:xfrm>
            <a:off x="3821883" y="19165141"/>
            <a:ext cx="826258" cy="671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5" name="Picture 16" descr="The Oldest Weather Debate: Hot or Cold? - StarEvents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36" y="19349624"/>
            <a:ext cx="640969" cy="4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6" name="Group 585"/>
          <p:cNvGrpSpPr/>
          <p:nvPr/>
        </p:nvGrpSpPr>
        <p:grpSpPr>
          <a:xfrm>
            <a:off x="593997" y="19430977"/>
            <a:ext cx="817189" cy="695457"/>
            <a:chOff x="569701" y="15053411"/>
            <a:chExt cx="817189" cy="695457"/>
          </a:xfrm>
        </p:grpSpPr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950C0D89-EEB2-744C-8F78-77CE951B8BF9}"/>
                </a:ext>
              </a:extLst>
            </p:cNvPr>
            <p:cNvSpPr txBox="1"/>
            <p:nvPr/>
          </p:nvSpPr>
          <p:spPr>
            <a:xfrm>
              <a:off x="752728" y="15533424"/>
              <a:ext cx="3896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Light</a:t>
              </a:r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F23027C3-87A0-4303-947D-562A225C6048}"/>
                </a:ext>
              </a:extLst>
            </p:cNvPr>
            <p:cNvSpPr/>
            <p:nvPr/>
          </p:nvSpPr>
          <p:spPr>
            <a:xfrm>
              <a:off x="569701" y="15053411"/>
              <a:ext cx="817189" cy="6829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90" name="Picture 20" descr="Bright Lightbulb Clip Art Free PNG Image｜Illustoon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50" y="15102148"/>
              <a:ext cx="549802" cy="485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3" name="Group 592"/>
          <p:cNvGrpSpPr/>
          <p:nvPr/>
        </p:nvGrpSpPr>
        <p:grpSpPr>
          <a:xfrm>
            <a:off x="554032" y="18222249"/>
            <a:ext cx="883489" cy="886609"/>
            <a:chOff x="645389" y="13726770"/>
            <a:chExt cx="883489" cy="886609"/>
          </a:xfrm>
        </p:grpSpPr>
        <p:sp>
          <p:nvSpPr>
            <p:cNvPr id="594" name="TextBox 593">
              <a:extLst>
                <a:ext uri="{FF2B5EF4-FFF2-40B4-BE49-F238E27FC236}">
                  <a16:creationId xmlns:a16="http://schemas.microsoft.com/office/drawing/2014/main" id="{CAA34BC0-79F7-45E2-BAE9-ED19988DE63A}"/>
                </a:ext>
              </a:extLst>
            </p:cNvPr>
            <p:cNvSpPr txBox="1"/>
            <p:nvPr/>
          </p:nvSpPr>
          <p:spPr>
            <a:xfrm>
              <a:off x="661349" y="14271638"/>
              <a:ext cx="830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Forces and magnets</a:t>
              </a:r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16A31456-90DD-4B43-8844-C0A0D3BA2B3C}"/>
                </a:ext>
              </a:extLst>
            </p:cNvPr>
            <p:cNvSpPr/>
            <p:nvPr/>
          </p:nvSpPr>
          <p:spPr>
            <a:xfrm>
              <a:off x="645389" y="13726770"/>
              <a:ext cx="883489" cy="88660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96" name="Picture 22" descr="Diagram Showing Magnetic Force With Attract And Repel Stock Illustration -  Download Image Now - iStock"/>
            <p:cNvPicPr>
              <a:picLocks noChangeAspect="1" noChangeArrowheads="1"/>
            </p:cNvPicPr>
            <p:nvPr/>
          </p:nvPicPr>
          <p:blipFill rotWithShape="1"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5" t="11891" r="23219" b="52730"/>
            <a:stretch/>
          </p:blipFill>
          <p:spPr bwMode="auto">
            <a:xfrm>
              <a:off x="727492" y="13880352"/>
              <a:ext cx="724023" cy="433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9" name="Group 598"/>
          <p:cNvGrpSpPr/>
          <p:nvPr/>
        </p:nvGrpSpPr>
        <p:grpSpPr>
          <a:xfrm>
            <a:off x="959484" y="17182935"/>
            <a:ext cx="810143" cy="872340"/>
            <a:chOff x="1047236" y="12667581"/>
            <a:chExt cx="810143" cy="872340"/>
          </a:xfrm>
        </p:grpSpPr>
        <p:sp>
          <p:nvSpPr>
            <p:cNvPr id="600" name="TextBox 599"/>
            <p:cNvSpPr txBox="1"/>
            <p:nvPr/>
          </p:nvSpPr>
          <p:spPr>
            <a:xfrm>
              <a:off x="1047236" y="12699149"/>
              <a:ext cx="8101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Materials</a:t>
              </a:r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6F524997-2C3C-4051-85D5-64082BA4B260}"/>
                </a:ext>
              </a:extLst>
            </p:cNvPr>
            <p:cNvSpPr/>
            <p:nvPr/>
          </p:nvSpPr>
          <p:spPr>
            <a:xfrm>
              <a:off x="1125148" y="12667581"/>
              <a:ext cx="716007" cy="8723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2" name="Picture 24" descr="Building Materials Brick Concrete - Building Material Clipart Transparent  PNG - 900x750 - Free Download on NicePNG"/>
            <p:cNvPicPr>
              <a:picLocks noChangeAspect="1" noChangeArrowheads="1"/>
            </p:cNvPicPr>
            <p:nvPr/>
          </p:nvPicPr>
          <p:blipFill rotWithShape="1"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8" b="16804"/>
            <a:stretch/>
          </p:blipFill>
          <p:spPr bwMode="auto">
            <a:xfrm>
              <a:off x="1216102" y="12969532"/>
              <a:ext cx="486991" cy="429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3" name="Group 602"/>
          <p:cNvGrpSpPr/>
          <p:nvPr/>
        </p:nvGrpSpPr>
        <p:grpSpPr>
          <a:xfrm>
            <a:off x="2087838" y="16861115"/>
            <a:ext cx="847126" cy="835086"/>
            <a:chOff x="2550503" y="12484010"/>
            <a:chExt cx="847126" cy="835086"/>
          </a:xfrm>
        </p:grpSpPr>
        <p:pic>
          <p:nvPicPr>
            <p:cNvPr id="607" name="Picture 28" descr="Animal Clipart Images - Free Download on Freepik"/>
            <p:cNvPicPr>
              <a:picLocks noChangeAspect="1" noChangeArrowheads="1"/>
            </p:cNvPicPr>
            <p:nvPr/>
          </p:nvPicPr>
          <p:blipFill rotWithShape="1"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0" t="5325" r="52092" b="50115"/>
            <a:stretch/>
          </p:blipFill>
          <p:spPr bwMode="auto">
            <a:xfrm>
              <a:off x="2594677" y="12684792"/>
              <a:ext cx="749097" cy="539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8" name="TextBox 607"/>
            <p:cNvSpPr txBox="1"/>
            <p:nvPr/>
          </p:nvSpPr>
          <p:spPr>
            <a:xfrm>
              <a:off x="2612655" y="12484010"/>
              <a:ext cx="7116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Animals</a:t>
              </a:r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3F56C57C-4A41-4AC2-BEA6-ABF3EE8D4D67}"/>
                </a:ext>
              </a:extLst>
            </p:cNvPr>
            <p:cNvSpPr/>
            <p:nvPr/>
          </p:nvSpPr>
          <p:spPr>
            <a:xfrm>
              <a:off x="2550503" y="12492232"/>
              <a:ext cx="847126" cy="82686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3132283" y="16908896"/>
            <a:ext cx="831740" cy="776408"/>
            <a:chOff x="3366553" y="12506700"/>
            <a:chExt cx="831740" cy="776408"/>
          </a:xfrm>
        </p:grpSpPr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7EC79C89-E0BD-41F3-B109-29473A7A1BD2}"/>
                </a:ext>
              </a:extLst>
            </p:cNvPr>
            <p:cNvSpPr/>
            <p:nvPr/>
          </p:nvSpPr>
          <p:spPr>
            <a:xfrm>
              <a:off x="3366553" y="12527524"/>
              <a:ext cx="831740" cy="7555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F74F6976-AC01-9E47-A6A2-E3BA75810F25}"/>
                </a:ext>
              </a:extLst>
            </p:cNvPr>
            <p:cNvSpPr txBox="1"/>
            <p:nvPr/>
          </p:nvSpPr>
          <p:spPr>
            <a:xfrm>
              <a:off x="3439895" y="12506700"/>
              <a:ext cx="7583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Living things</a:t>
              </a:r>
            </a:p>
          </p:txBody>
        </p:sp>
        <p:pic>
          <p:nvPicPr>
            <p:cNvPr id="613" name="Picture 30" descr="Habitat Stock Illustrations – 44,934 Habitat Stock Illustrations, Vectors &amp;  Clipart - Dreamstime"/>
            <p:cNvPicPr>
              <a:picLocks noChangeAspect="1" noChangeArrowheads="1"/>
            </p:cNvPicPr>
            <p:nvPr/>
          </p:nvPicPr>
          <p:blipFill rotWithShape="1"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2" r="19570" b="31499"/>
            <a:stretch/>
          </p:blipFill>
          <p:spPr bwMode="auto">
            <a:xfrm>
              <a:off x="3449462" y="12676508"/>
              <a:ext cx="690454" cy="55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4" name="Group 613"/>
          <p:cNvGrpSpPr/>
          <p:nvPr/>
        </p:nvGrpSpPr>
        <p:grpSpPr>
          <a:xfrm>
            <a:off x="8018055" y="16603917"/>
            <a:ext cx="836956" cy="819986"/>
            <a:chOff x="4466362" y="12503468"/>
            <a:chExt cx="836956" cy="819986"/>
          </a:xfrm>
        </p:grpSpPr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id="{106CC8FF-7C16-334A-8FD0-24761ED9AFC8}"/>
                </a:ext>
              </a:extLst>
            </p:cNvPr>
            <p:cNvSpPr txBox="1"/>
            <p:nvPr/>
          </p:nvSpPr>
          <p:spPr>
            <a:xfrm>
              <a:off x="4466362" y="12515412"/>
              <a:ext cx="8369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Plants</a:t>
              </a:r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FF9807CE-271B-4287-928C-4E1720D875B8}"/>
                </a:ext>
              </a:extLst>
            </p:cNvPr>
            <p:cNvSpPr/>
            <p:nvPr/>
          </p:nvSpPr>
          <p:spPr>
            <a:xfrm>
              <a:off x="4558158" y="12503468"/>
              <a:ext cx="681784" cy="8199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9" name="Picture 32" descr="Plant clipart Vectors &amp; Illustrations for Free Download ..."/>
            <p:cNvPicPr>
              <a:picLocks noChangeAspect="1" noChangeArrowheads="1"/>
            </p:cNvPicPr>
            <p:nvPr/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262" y="12665513"/>
              <a:ext cx="519296" cy="598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626" idx="0"/>
          </p:cNvCxnSpPr>
          <p:nvPr/>
        </p:nvCxnSpPr>
        <p:spPr>
          <a:xfrm flipV="1">
            <a:off x="7560969" y="15909884"/>
            <a:ext cx="15299" cy="3191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2" name="Group 621"/>
          <p:cNvGrpSpPr/>
          <p:nvPr/>
        </p:nvGrpSpPr>
        <p:grpSpPr>
          <a:xfrm>
            <a:off x="7116614" y="16202021"/>
            <a:ext cx="888710" cy="715383"/>
            <a:chOff x="5357675" y="12485286"/>
            <a:chExt cx="888710" cy="715383"/>
          </a:xfrm>
        </p:grpSpPr>
        <p:sp>
          <p:nvSpPr>
            <p:cNvPr id="623" name="TextBox 622"/>
            <p:cNvSpPr txBox="1"/>
            <p:nvPr/>
          </p:nvSpPr>
          <p:spPr>
            <a:xfrm>
              <a:off x="5365097" y="12485286"/>
              <a:ext cx="848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Earth &amp; Space</a:t>
              </a:r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2468590C-CEF0-442D-B5C9-AAB35C346B33}"/>
                </a:ext>
              </a:extLst>
            </p:cNvPr>
            <p:cNvSpPr/>
            <p:nvPr/>
          </p:nvSpPr>
          <p:spPr>
            <a:xfrm>
              <a:off x="5357675" y="12512348"/>
              <a:ext cx="888710" cy="68832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7" name="Picture 34" descr="Earth In Space Clip Art Image - ClipSafari"/>
            <p:cNvPicPr>
              <a:picLocks noChangeAspect="1" noChangeArrowheads="1"/>
            </p:cNvPicPr>
            <p:nvPr/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672" y="12732156"/>
              <a:ext cx="617657" cy="43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601" idx="3"/>
          </p:cNvCxnSpPr>
          <p:nvPr/>
        </p:nvCxnSpPr>
        <p:spPr>
          <a:xfrm>
            <a:off x="1753403" y="17619105"/>
            <a:ext cx="430864" cy="5595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>
            <a:off x="2542936" y="17683474"/>
            <a:ext cx="129577" cy="335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>
            <a:off x="3557205" y="17680688"/>
            <a:ext cx="16470" cy="3611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617" idx="3"/>
          </p:cNvCxnSpPr>
          <p:nvPr/>
        </p:nvCxnSpPr>
        <p:spPr>
          <a:xfrm>
            <a:off x="8791635" y="17013910"/>
            <a:ext cx="48023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>
            <a:off x="4260759" y="19836966"/>
            <a:ext cx="16470" cy="3611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589" idx="3"/>
          </p:cNvCxnSpPr>
          <p:nvPr/>
        </p:nvCxnSpPr>
        <p:spPr>
          <a:xfrm flipV="1">
            <a:off x="1411186" y="19648326"/>
            <a:ext cx="500222" cy="1241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595" idx="3"/>
          </p:cNvCxnSpPr>
          <p:nvPr/>
        </p:nvCxnSpPr>
        <p:spPr>
          <a:xfrm>
            <a:off x="1437521" y="18665554"/>
            <a:ext cx="430876" cy="708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>
            <a:off x="6737313" y="19859191"/>
            <a:ext cx="16470" cy="3035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>
            <a:off x="5408191" y="19818764"/>
            <a:ext cx="16470" cy="3611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 flipH="1" flipV="1">
            <a:off x="7144848" y="20384063"/>
            <a:ext cx="21251" cy="3363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 flipH="1" flipV="1">
            <a:off x="5991312" y="20288192"/>
            <a:ext cx="3541" cy="3619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</p:cNvCxnSpPr>
          <p:nvPr/>
        </p:nvCxnSpPr>
        <p:spPr>
          <a:xfrm flipV="1">
            <a:off x="4747451" y="20386676"/>
            <a:ext cx="0" cy="3077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2" name="Group 641"/>
          <p:cNvGrpSpPr/>
          <p:nvPr/>
        </p:nvGrpSpPr>
        <p:grpSpPr>
          <a:xfrm>
            <a:off x="4199555" y="16934651"/>
            <a:ext cx="711631" cy="718231"/>
            <a:chOff x="7066654" y="12568669"/>
            <a:chExt cx="711631" cy="718231"/>
          </a:xfrm>
        </p:grpSpPr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7EC79C89-E0BD-41F3-B109-29473A7A1BD2}"/>
                </a:ext>
              </a:extLst>
            </p:cNvPr>
            <p:cNvSpPr/>
            <p:nvPr/>
          </p:nvSpPr>
          <p:spPr>
            <a:xfrm>
              <a:off x="7095023" y="12604666"/>
              <a:ext cx="645541" cy="68223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TextBox 643"/>
            <p:cNvSpPr txBox="1"/>
            <p:nvPr/>
          </p:nvSpPr>
          <p:spPr>
            <a:xfrm>
              <a:off x="7066654" y="12568669"/>
              <a:ext cx="7116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Seasonal changes</a:t>
              </a:r>
            </a:p>
          </p:txBody>
        </p:sp>
        <p:pic>
          <p:nvPicPr>
            <p:cNvPr id="645" name="Picture 4" descr="Seasons Vector Art, Icons, and Graphics for Free Download"/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090" y="12903861"/>
              <a:ext cx="353725" cy="35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46" name="Straight Connector 645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643" idx="2"/>
          </p:cNvCxnSpPr>
          <p:nvPr/>
        </p:nvCxnSpPr>
        <p:spPr>
          <a:xfrm flipH="1">
            <a:off x="4550694" y="17652882"/>
            <a:ext cx="1" cy="3257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7" name="Group 646"/>
          <p:cNvGrpSpPr/>
          <p:nvPr/>
        </p:nvGrpSpPr>
        <p:grpSpPr>
          <a:xfrm>
            <a:off x="5071806" y="16960763"/>
            <a:ext cx="888710" cy="1076508"/>
            <a:chOff x="5230421" y="12504314"/>
            <a:chExt cx="888710" cy="1076508"/>
          </a:xfrm>
        </p:grpSpPr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C78E72D1-A4E0-D94A-AD26-756C6F30DB76}"/>
                </a:ext>
              </a:extLst>
            </p:cNvPr>
            <p:cNvCxnSpPr>
              <a:cxnSpLocks/>
              <a:stCxn id="650" idx="2"/>
            </p:cNvCxnSpPr>
            <p:nvPr/>
          </p:nvCxnSpPr>
          <p:spPr>
            <a:xfrm>
              <a:off x="5674776" y="13219697"/>
              <a:ext cx="16470" cy="361125"/>
            </a:xfrm>
            <a:prstGeom prst="line">
              <a:avLst/>
            </a:prstGeom>
            <a:ln w="1905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9" name="TextBox 648"/>
            <p:cNvSpPr txBox="1"/>
            <p:nvPr/>
          </p:nvSpPr>
          <p:spPr>
            <a:xfrm>
              <a:off x="5237843" y="12504314"/>
              <a:ext cx="848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Sound</a:t>
              </a:r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2468590C-CEF0-442D-B5C9-AAB35C346B33}"/>
                </a:ext>
              </a:extLst>
            </p:cNvPr>
            <p:cNvSpPr/>
            <p:nvPr/>
          </p:nvSpPr>
          <p:spPr>
            <a:xfrm>
              <a:off x="5230421" y="12531376"/>
              <a:ext cx="888710" cy="688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51" name="Picture 2" descr="Properties of sound | Baamboozle - Baamboozle | The Most Fun Classroom  Games!"/>
            <p:cNvPicPr>
              <a:picLocks noChangeAspect="1" noChangeArrowheads="1"/>
            </p:cNvPicPr>
            <p:nvPr/>
          </p:nvPicPr>
          <p:blipFill rotWithShape="1"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9" t="9955" r="16144" b="-1"/>
            <a:stretch/>
          </p:blipFill>
          <p:spPr bwMode="auto">
            <a:xfrm>
              <a:off x="5308578" y="12674430"/>
              <a:ext cx="707223" cy="50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2" name="TextBox 651"/>
          <p:cNvSpPr txBox="1"/>
          <p:nvPr/>
        </p:nvSpPr>
        <p:spPr>
          <a:xfrm>
            <a:off x="6086562" y="16212912"/>
            <a:ext cx="848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Forces</a:t>
            </a: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2468590C-CEF0-442D-B5C9-AAB35C346B33}"/>
              </a:ext>
            </a:extLst>
          </p:cNvPr>
          <p:cNvSpPr/>
          <p:nvPr/>
        </p:nvSpPr>
        <p:spPr>
          <a:xfrm>
            <a:off x="6079140" y="16239974"/>
            <a:ext cx="888710" cy="688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4" name="Picture 4" descr="What is Force and Motion? Ultimate Guide for Kids"/>
          <p:cNvPicPr>
            <a:picLocks noChangeAspect="1" noChangeArrowheads="1"/>
          </p:cNvPicPr>
          <p:nvPr/>
        </p:nvPicPr>
        <p:blipFill rotWithShape="1"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8032" r="56659" b="12034"/>
          <a:stretch/>
        </p:blipFill>
        <p:spPr bwMode="auto">
          <a:xfrm>
            <a:off x="6252223" y="16379700"/>
            <a:ext cx="480571" cy="5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653" idx="0"/>
          </p:cNvCxnSpPr>
          <p:nvPr/>
        </p:nvCxnSpPr>
        <p:spPr>
          <a:xfrm flipH="1" flipV="1">
            <a:off x="6510729" y="15917162"/>
            <a:ext cx="12766" cy="3228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658" idx="2"/>
          </p:cNvCxnSpPr>
          <p:nvPr/>
        </p:nvCxnSpPr>
        <p:spPr>
          <a:xfrm>
            <a:off x="6538421" y="17662976"/>
            <a:ext cx="6516" cy="3644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TextBox 656"/>
          <p:cNvSpPr txBox="1"/>
          <p:nvPr/>
        </p:nvSpPr>
        <p:spPr>
          <a:xfrm>
            <a:off x="6262936" y="16947593"/>
            <a:ext cx="60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Electricity</a:t>
            </a: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2468590C-CEF0-442D-B5C9-AAB35C346B33}"/>
              </a:ext>
            </a:extLst>
          </p:cNvPr>
          <p:cNvSpPr/>
          <p:nvPr/>
        </p:nvSpPr>
        <p:spPr>
          <a:xfrm>
            <a:off x="6255513" y="16974655"/>
            <a:ext cx="565816" cy="688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9" name="Picture 6" descr="Network Cartoon png download - 512*512 - Free Transparent Electricity png  Download. - CleanPNG / KissPNG"/>
          <p:cNvPicPr>
            <a:picLocks noChangeAspect="1" noChangeArrowheads="1"/>
          </p:cNvPicPr>
          <p:nvPr/>
        </p:nvPicPr>
        <p:blipFill rotWithShape="1"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r="30769"/>
          <a:stretch/>
        </p:blipFill>
        <p:spPr bwMode="auto">
          <a:xfrm>
            <a:off x="6335408" y="17178488"/>
            <a:ext cx="312936" cy="4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662" idx="2"/>
          </p:cNvCxnSpPr>
          <p:nvPr/>
        </p:nvCxnSpPr>
        <p:spPr>
          <a:xfrm>
            <a:off x="7446852" y="17675893"/>
            <a:ext cx="6516" cy="3644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1" name="TextBox 660"/>
          <p:cNvSpPr txBox="1"/>
          <p:nvPr/>
        </p:nvSpPr>
        <p:spPr>
          <a:xfrm>
            <a:off x="7171367" y="16960510"/>
            <a:ext cx="60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Rocks</a:t>
            </a:r>
          </a:p>
        </p:txBody>
      </p:sp>
      <p:sp>
        <p:nvSpPr>
          <p:cNvPr id="662" name="Rectangle 661">
            <a:extLst>
              <a:ext uri="{FF2B5EF4-FFF2-40B4-BE49-F238E27FC236}">
                <a16:creationId xmlns:a16="http://schemas.microsoft.com/office/drawing/2014/main" id="{2468590C-CEF0-442D-B5C9-AAB35C346B33}"/>
              </a:ext>
            </a:extLst>
          </p:cNvPr>
          <p:cNvSpPr/>
          <p:nvPr/>
        </p:nvSpPr>
        <p:spPr>
          <a:xfrm>
            <a:off x="7163944" y="16987572"/>
            <a:ext cx="565816" cy="688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3" name="Picture 8" descr="6,900+ Pile Of Rocks Stock Illustrations, Royalty-Free Vector Graphics &amp; Clip  Art - iStock | Pile of rocks on white, Pile of rocks isolated, Pile of rocks  illustration"/>
          <p:cNvPicPr>
            <a:picLocks noChangeAspect="1" noChangeArrowheads="1"/>
          </p:cNvPicPr>
          <p:nvPr/>
        </p:nvPicPr>
        <p:blipFill rotWithShape="1"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12551" r="53370" b="49802"/>
          <a:stretch/>
        </p:blipFill>
        <p:spPr bwMode="auto">
          <a:xfrm>
            <a:off x="7220542" y="17189278"/>
            <a:ext cx="488668" cy="42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666" idx="0"/>
          </p:cNvCxnSpPr>
          <p:nvPr/>
        </p:nvCxnSpPr>
        <p:spPr>
          <a:xfrm flipV="1">
            <a:off x="5331675" y="15894138"/>
            <a:ext cx="883" cy="4071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" name="TextBox 664"/>
          <p:cNvSpPr txBox="1"/>
          <p:nvPr/>
        </p:nvSpPr>
        <p:spPr>
          <a:xfrm>
            <a:off x="4797897" y="16274229"/>
            <a:ext cx="1040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States of matter</a:t>
            </a:r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2468590C-CEF0-442D-B5C9-AAB35C346B33}"/>
              </a:ext>
            </a:extLst>
          </p:cNvPr>
          <p:cNvSpPr/>
          <p:nvPr/>
        </p:nvSpPr>
        <p:spPr>
          <a:xfrm>
            <a:off x="4876294" y="16301291"/>
            <a:ext cx="910761" cy="562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7" name="Picture 10" descr="Gas Liquid Solid Clip Art Stock Illustrations – 10 Gas Liquid Solid Clip Art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20511" r="6896" b="23480"/>
          <a:stretch/>
        </p:blipFill>
        <p:spPr bwMode="auto">
          <a:xfrm>
            <a:off x="4900913" y="16496311"/>
            <a:ext cx="843603" cy="3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8" name="Rectangle 667">
            <a:extLst>
              <a:ext uri="{FF2B5EF4-FFF2-40B4-BE49-F238E27FC236}">
                <a16:creationId xmlns:a16="http://schemas.microsoft.com/office/drawing/2014/main" id="{7EC79C89-E0BD-41F3-B109-29473A7A1BD2}"/>
              </a:ext>
            </a:extLst>
          </p:cNvPr>
          <p:cNvSpPr/>
          <p:nvPr/>
        </p:nvSpPr>
        <p:spPr>
          <a:xfrm>
            <a:off x="3228590" y="16254963"/>
            <a:ext cx="1217825" cy="5244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F74F6976-AC01-9E47-A6A2-E3BA75810F25}"/>
              </a:ext>
            </a:extLst>
          </p:cNvPr>
          <p:cNvSpPr txBox="1"/>
          <p:nvPr/>
        </p:nvSpPr>
        <p:spPr>
          <a:xfrm>
            <a:off x="3239928" y="16296668"/>
            <a:ext cx="1163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Evolution &amp; inheritance</a:t>
            </a:r>
          </a:p>
        </p:txBody>
      </p: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C78E72D1-A4E0-D94A-AD26-756C6F30DB76}"/>
              </a:ext>
            </a:extLst>
          </p:cNvPr>
          <p:cNvCxnSpPr>
            <a:cxnSpLocks/>
            <a:stCxn id="668" idx="0"/>
          </p:cNvCxnSpPr>
          <p:nvPr/>
        </p:nvCxnSpPr>
        <p:spPr>
          <a:xfrm flipH="1" flipV="1">
            <a:off x="3837502" y="15932318"/>
            <a:ext cx="1" cy="3226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1" name="Picture 12" descr="Human Evolution Stock Illustrations – 30,173 Human Evolution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19685" r="4685" b="19770"/>
          <a:stretch/>
        </p:blipFill>
        <p:spPr bwMode="auto">
          <a:xfrm>
            <a:off x="3284160" y="16443037"/>
            <a:ext cx="1077251" cy="3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df54cf7-ee24-4d54-96ee-75bd1a18bae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319B54C12EF408CB0ACF157B9704E" ma:contentTypeVersion="15" ma:contentTypeDescription="Create a new document." ma:contentTypeScope="" ma:versionID="4dc0d55cb58d2b6b8349f83c65ae3fed">
  <xsd:schema xmlns:xsd="http://www.w3.org/2001/XMLSchema" xmlns:xs="http://www.w3.org/2001/XMLSchema" xmlns:p="http://schemas.microsoft.com/office/2006/metadata/properties" xmlns:ns3="bdf54cf7-ee24-4d54-96ee-75bd1a18bae6" xmlns:ns4="2ec94be9-13dd-45df-aac5-345175daa50f" targetNamespace="http://schemas.microsoft.com/office/2006/metadata/properties" ma:root="true" ma:fieldsID="57017324c31b858a7db835ef2470682a" ns3:_="" ns4:_="">
    <xsd:import namespace="bdf54cf7-ee24-4d54-96ee-75bd1a18bae6"/>
    <xsd:import namespace="2ec94be9-13dd-45df-aac5-345175daa5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54cf7-ee24-4d54-96ee-75bd1a18b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94be9-13dd-45df-aac5-345175daa5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A0286E-1487-48E8-921E-EB51B7CCD803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ec94be9-13dd-45df-aac5-345175daa50f"/>
    <ds:schemaRef ds:uri="http://schemas.microsoft.com/office/2006/documentManagement/types"/>
    <ds:schemaRef ds:uri="bdf54cf7-ee24-4d54-96ee-75bd1a18bae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ACB265-C9C5-40C1-9717-B9660FE64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54cf7-ee24-4d54-96ee-75bd1a18bae6"/>
    <ds:schemaRef ds:uri="2ec94be9-13dd-45df-aac5-345175daa5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896B04-E36A-40C4-93A2-F3FC329D29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7751</TotalTime>
  <Words>180</Words>
  <Application>Microsoft Office PowerPoint</Application>
  <PresentationFormat>Custom</PresentationFormat>
  <Paragraphs>102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Mr M. Roberts</cp:lastModifiedBy>
  <cp:revision>346</cp:revision>
  <cp:lastPrinted>2024-01-18T12:30:38Z</cp:lastPrinted>
  <dcterms:created xsi:type="dcterms:W3CDTF">2018-02-08T08:28:53Z</dcterms:created>
  <dcterms:modified xsi:type="dcterms:W3CDTF">2024-01-19T13:39:51Z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0x010100B2C319B54C12EF408CB0ACF157B9704E</vt:lpwstr>
  </property>
</Properties>
</file>