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 id="257" r:id="rId7"/>
  </p:sldIdLst>
  <p:sldSz cx="14400213" cy="21599525"/>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FF00FF"/>
    <a:srgbClr val="660066"/>
    <a:srgbClr val="CC0000"/>
    <a:srgbClr val="CC66FF"/>
    <a:srgbClr val="66CCFF"/>
    <a:srgbClr val="000066"/>
    <a:srgbClr val="FF4215"/>
    <a:srgbClr val="FF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F403C6-CE82-0B9B-1214-B7560B1CBC1F}" v="343" dt="2023-02-19T15:13:09.199"/>
    <p1510:client id="{54125D5B-391E-474D-7F52-BB111C85DE22}" v="463" dt="2023-02-21T15:17:23.331"/>
    <p1510:client id="{7F535389-EA6F-EA10-6557-0415541D91C2}" v="16" dt="2023-02-22T14:52:43.366"/>
    <p1510:client id="{865E3E44-8498-CD60-A430-F4103A533CC0}" v="423" dt="2023-02-21T08:40:06.487"/>
    <p1510:client id="{9BDA2BD0-163F-45F9-A6E5-0F0539C2196B}" v="2" dt="2022-07-19T13:05:30.776"/>
    <p1510:client id="{F586A51A-7141-5DFA-99A7-2A94F970129D}" v="1" dt="2023-02-23T12:31:06.355"/>
    <p1510:client id="{FF77A132-5F8F-70CA-74A5-C69CE708AD6F}" v="16" dt="2023-02-23T12:29:35.3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21" autoAdjust="0"/>
    <p:restoredTop sz="94985" autoAdjust="0"/>
  </p:normalViewPr>
  <p:slideViewPr>
    <p:cSldViewPr snapToGrid="0">
      <p:cViewPr>
        <p:scale>
          <a:sx n="62" d="100"/>
          <a:sy n="62" d="100"/>
        </p:scale>
        <p:origin x="1291"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ss K. Barker" userId="S::barker.k@northcottschool.org.uk::11d1db35-e832-4259-94c3-677396692687" providerId="AD" clId="Web-{FF77A132-5F8F-70CA-74A5-C69CE708AD6F}"/>
    <pc:docChg chg="modSld">
      <pc:chgData name="Miss K. Barker" userId="S::barker.k@northcottschool.org.uk::11d1db35-e832-4259-94c3-677396692687" providerId="AD" clId="Web-{FF77A132-5F8F-70CA-74A5-C69CE708AD6F}" dt="2023-02-23T12:29:35.336" v="15"/>
      <pc:docMkLst>
        <pc:docMk/>
      </pc:docMkLst>
      <pc:sldChg chg="addSp delSp modSp">
        <pc:chgData name="Miss K. Barker" userId="S::barker.k@northcottschool.org.uk::11d1db35-e832-4259-94c3-677396692687" providerId="AD" clId="Web-{FF77A132-5F8F-70CA-74A5-C69CE708AD6F}" dt="2023-02-23T12:29:35.336" v="15"/>
        <pc:sldMkLst>
          <pc:docMk/>
          <pc:sldMk cId="2805415504" sldId="258"/>
        </pc:sldMkLst>
        <pc:spChg chg="del">
          <ac:chgData name="Miss K. Barker" userId="S::barker.k@northcottschool.org.uk::11d1db35-e832-4259-94c3-677396692687" providerId="AD" clId="Web-{FF77A132-5F8F-70CA-74A5-C69CE708AD6F}" dt="2023-02-23T12:29:01.039" v="0"/>
          <ac:spMkLst>
            <pc:docMk/>
            <pc:sldMk cId="2805415504" sldId="258"/>
            <ac:spMk id="3" creationId="{26A77DFF-AEBB-8994-BF0B-FAED62352D8F}"/>
          </ac:spMkLst>
        </pc:spChg>
        <pc:graphicFrameChg chg="add mod ord modGraphic">
          <ac:chgData name="Miss K. Barker" userId="S::barker.k@northcottschool.org.uk::11d1db35-e832-4259-94c3-677396692687" providerId="AD" clId="Web-{FF77A132-5F8F-70CA-74A5-C69CE708AD6F}" dt="2023-02-23T12:29:35.336" v="15"/>
          <ac:graphicFrameMkLst>
            <pc:docMk/>
            <pc:sldMk cId="2805415504" sldId="258"/>
            <ac:graphicFrameMk id="4" creationId="{0F001029-FFD1-B8A0-2509-8AD2ED0AD27D}"/>
          </ac:graphicFrameMkLst>
        </pc:graphicFrameChg>
      </pc:sldChg>
    </pc:docChg>
  </pc:docChgLst>
  <pc:docChgLst>
    <pc:chgData name="Miss K. Barker" userId="S::barker.k@northcottschool.org.uk::11d1db35-e832-4259-94c3-677396692687" providerId="AD" clId="Web-{38F403C6-CE82-0B9B-1214-B7560B1CBC1F}"/>
    <pc:docChg chg="addSld delSld modSld">
      <pc:chgData name="Miss K. Barker" userId="S::barker.k@northcottschool.org.uk::11d1db35-e832-4259-94c3-677396692687" providerId="AD" clId="Web-{38F403C6-CE82-0B9B-1214-B7560B1CBC1F}" dt="2023-02-19T15:13:09.199" v="324" actId="20577"/>
      <pc:docMkLst>
        <pc:docMk/>
      </pc:docMkLst>
      <pc:sldChg chg="addSp delSp modSp add replId">
        <pc:chgData name="Miss K. Barker" userId="S::barker.k@northcottschool.org.uk::11d1db35-e832-4259-94c3-677396692687" providerId="AD" clId="Web-{38F403C6-CE82-0B9B-1214-B7560B1CBC1F}" dt="2023-02-19T15:13:09.199" v="324" actId="20577"/>
        <pc:sldMkLst>
          <pc:docMk/>
          <pc:sldMk cId="3264838877" sldId="257"/>
        </pc:sldMkLst>
        <pc:spChg chg="add mod">
          <ac:chgData name="Miss K. Barker" userId="S::barker.k@northcottschool.org.uk::11d1db35-e832-4259-94c3-677396692687" providerId="AD" clId="Web-{38F403C6-CE82-0B9B-1214-B7560B1CBC1F}" dt="2023-02-19T14:37:31.013" v="63" actId="1076"/>
          <ac:spMkLst>
            <pc:docMk/>
            <pc:sldMk cId="3264838877" sldId="257"/>
            <ac:spMk id="3" creationId="{DFFFAE82-3233-157E-E631-011EAFE83CB9}"/>
          </ac:spMkLst>
        </pc:spChg>
        <pc:spChg chg="add mod">
          <ac:chgData name="Miss K. Barker" userId="S::barker.k@northcottschool.org.uk::11d1db35-e832-4259-94c3-677396692687" providerId="AD" clId="Web-{38F403C6-CE82-0B9B-1214-B7560B1CBC1F}" dt="2023-02-19T14:36:51.071" v="59" actId="1076"/>
          <ac:spMkLst>
            <pc:docMk/>
            <pc:sldMk cId="3264838877" sldId="257"/>
            <ac:spMk id="6" creationId="{AB4F6E88-2E73-DC9E-5705-3F923D29659F}"/>
          </ac:spMkLst>
        </pc:spChg>
        <pc:spChg chg="add mod">
          <ac:chgData name="Miss K. Barker" userId="S::barker.k@northcottschool.org.uk::11d1db35-e832-4259-94c3-677396692687" providerId="AD" clId="Web-{38F403C6-CE82-0B9B-1214-B7560B1CBC1F}" dt="2023-02-19T14:36:46.524" v="58" actId="1076"/>
          <ac:spMkLst>
            <pc:docMk/>
            <pc:sldMk cId="3264838877" sldId="257"/>
            <ac:spMk id="8" creationId="{C3D02EDD-9AEE-8423-9918-F7EC0A97EBFC}"/>
          </ac:spMkLst>
        </pc:spChg>
        <pc:spChg chg="add mod">
          <ac:chgData name="Miss K. Barker" userId="S::barker.k@northcottschool.org.uk::11d1db35-e832-4259-94c3-677396692687" providerId="AD" clId="Web-{38F403C6-CE82-0B9B-1214-B7560B1CBC1F}" dt="2023-02-19T14:37:34.591" v="64" actId="1076"/>
          <ac:spMkLst>
            <pc:docMk/>
            <pc:sldMk cId="3264838877" sldId="257"/>
            <ac:spMk id="11" creationId="{2077D9BD-9073-C46A-313D-15A511BFFE02}"/>
          </ac:spMkLst>
        </pc:spChg>
        <pc:spChg chg="mod">
          <ac:chgData name="Miss K. Barker" userId="S::barker.k@northcottschool.org.uk::11d1db35-e832-4259-94c3-677396692687" providerId="AD" clId="Web-{38F403C6-CE82-0B9B-1214-B7560B1CBC1F}" dt="2023-02-19T14:32:39.319" v="33" actId="1076"/>
          <ac:spMkLst>
            <pc:docMk/>
            <pc:sldMk cId="3264838877" sldId="257"/>
            <ac:spMk id="47" creationId="{221E9A29-B915-69A5-7530-79EDF4892BC6}"/>
          </ac:spMkLst>
        </pc:spChg>
        <pc:spChg chg="mod">
          <ac:chgData name="Miss K. Barker" userId="S::barker.k@northcottschool.org.uk::11d1db35-e832-4259-94c3-677396692687" providerId="AD" clId="Web-{38F403C6-CE82-0B9B-1214-B7560B1CBC1F}" dt="2023-02-19T14:11:45.789" v="19" actId="20577"/>
          <ac:spMkLst>
            <pc:docMk/>
            <pc:sldMk cId="3264838877" sldId="257"/>
            <ac:spMk id="89" creationId="{E44EAA63-2189-883C-2858-8A08824C2C3E}"/>
          </ac:spMkLst>
        </pc:spChg>
        <pc:spChg chg="mod">
          <ac:chgData name="Miss K. Barker" userId="S::barker.k@northcottschool.org.uk::11d1db35-e832-4259-94c3-677396692687" providerId="AD" clId="Web-{38F403C6-CE82-0B9B-1214-B7560B1CBC1F}" dt="2023-02-19T14:12:17.276" v="21" actId="20577"/>
          <ac:spMkLst>
            <pc:docMk/>
            <pc:sldMk cId="3264838877" sldId="257"/>
            <ac:spMk id="92" creationId="{CAB96D23-F69B-F66A-4CEF-83F4EF15E0F7}"/>
          </ac:spMkLst>
        </pc:spChg>
        <pc:spChg chg="mod">
          <ac:chgData name="Miss K. Barker" userId="S::barker.k@northcottschool.org.uk::11d1db35-e832-4259-94c3-677396692687" providerId="AD" clId="Web-{38F403C6-CE82-0B9B-1214-B7560B1CBC1F}" dt="2023-02-19T14:33:39.339" v="36"/>
          <ac:spMkLst>
            <pc:docMk/>
            <pc:sldMk cId="3264838877" sldId="257"/>
            <ac:spMk id="93" creationId="{53DA65DA-696B-936C-DA82-C4B8274A410F}"/>
          </ac:spMkLst>
        </pc:spChg>
        <pc:spChg chg="mod">
          <ac:chgData name="Miss K. Barker" userId="S::barker.k@northcottschool.org.uk::11d1db35-e832-4259-94c3-677396692687" providerId="AD" clId="Web-{38F403C6-CE82-0B9B-1214-B7560B1CBC1F}" dt="2023-02-19T14:34:11.763" v="37"/>
          <ac:spMkLst>
            <pc:docMk/>
            <pc:sldMk cId="3264838877" sldId="257"/>
            <ac:spMk id="94" creationId="{3B9E6F55-2B76-FD62-B8A4-A4A226A8E13E}"/>
          </ac:spMkLst>
        </pc:spChg>
        <pc:spChg chg="mod">
          <ac:chgData name="Miss K. Barker" userId="S::barker.k@northcottschool.org.uk::11d1db35-e832-4259-94c3-677396692687" providerId="AD" clId="Web-{38F403C6-CE82-0B9B-1214-B7560B1CBC1F}" dt="2023-02-19T14:34:19.826" v="38"/>
          <ac:spMkLst>
            <pc:docMk/>
            <pc:sldMk cId="3264838877" sldId="257"/>
            <ac:spMk id="95" creationId="{B1D55A82-0391-7FF1-E5FE-8F6865B7BE32}"/>
          </ac:spMkLst>
        </pc:spChg>
        <pc:spChg chg="mod">
          <ac:chgData name="Miss K. Barker" userId="S::barker.k@northcottschool.org.uk::11d1db35-e832-4259-94c3-677396692687" providerId="AD" clId="Web-{38F403C6-CE82-0B9B-1214-B7560B1CBC1F}" dt="2023-02-19T14:15:00.053" v="31" actId="20577"/>
          <ac:spMkLst>
            <pc:docMk/>
            <pc:sldMk cId="3264838877" sldId="257"/>
            <ac:spMk id="96" creationId="{6E40C87C-DA7B-E44D-A348-C94315346E70}"/>
          </ac:spMkLst>
        </pc:spChg>
        <pc:spChg chg="mod">
          <ac:chgData name="Miss K. Barker" userId="S::barker.k@northcottschool.org.uk::11d1db35-e832-4259-94c3-677396692687" providerId="AD" clId="Web-{38F403C6-CE82-0B9B-1214-B7560B1CBC1F}" dt="2023-02-19T14:35:36.113" v="46" actId="20577"/>
          <ac:spMkLst>
            <pc:docMk/>
            <pc:sldMk cId="3264838877" sldId="257"/>
            <ac:spMk id="116" creationId="{F0B1CCAF-0103-C4C5-5B73-D4E6DC30275B}"/>
          </ac:spMkLst>
        </pc:spChg>
        <pc:spChg chg="mod">
          <ac:chgData name="Miss K. Barker" userId="S::barker.k@northcottschool.org.uk::11d1db35-e832-4259-94c3-677396692687" providerId="AD" clId="Web-{38F403C6-CE82-0B9B-1214-B7560B1CBC1F}" dt="2023-02-19T14:35:23.924" v="43" actId="20577"/>
          <ac:spMkLst>
            <pc:docMk/>
            <pc:sldMk cId="3264838877" sldId="257"/>
            <ac:spMk id="117" creationId="{7E532E56-B490-4414-87EC-C71AAD43A146}"/>
          </ac:spMkLst>
        </pc:spChg>
        <pc:spChg chg="mod">
          <ac:chgData name="Miss K. Barker" userId="S::barker.k@northcottschool.org.uk::11d1db35-e832-4259-94c3-677396692687" providerId="AD" clId="Web-{38F403C6-CE82-0B9B-1214-B7560B1CBC1F}" dt="2023-02-19T14:35:09.658" v="41" actId="20577"/>
          <ac:spMkLst>
            <pc:docMk/>
            <pc:sldMk cId="3264838877" sldId="257"/>
            <ac:spMk id="118" creationId="{52CD54F0-6395-E9AA-FB2F-DAD178E8A4FB}"/>
          </ac:spMkLst>
        </pc:spChg>
        <pc:spChg chg="mod">
          <ac:chgData name="Miss K. Barker" userId="S::barker.k@northcottschool.org.uk::11d1db35-e832-4259-94c3-677396692687" providerId="AD" clId="Web-{38F403C6-CE82-0B9B-1214-B7560B1CBC1F}" dt="2023-02-19T14:09:58.454" v="10" actId="20577"/>
          <ac:spMkLst>
            <pc:docMk/>
            <pc:sldMk cId="3264838877" sldId="257"/>
            <ac:spMk id="119" creationId="{F7B34BE6-2853-6C62-9751-8EB0C5041D45}"/>
          </ac:spMkLst>
        </pc:spChg>
        <pc:spChg chg="mod">
          <ac:chgData name="Miss K. Barker" userId="S::barker.k@northcottschool.org.uk::11d1db35-e832-4259-94c3-677396692687" providerId="AD" clId="Web-{38F403C6-CE82-0B9B-1214-B7560B1CBC1F}" dt="2023-02-19T14:35:30.768" v="44" actId="20577"/>
          <ac:spMkLst>
            <pc:docMk/>
            <pc:sldMk cId="3264838877" sldId="257"/>
            <ac:spMk id="120" creationId="{3BED7579-B6A0-D3E0-DAA5-5BA4E7F39477}"/>
          </ac:spMkLst>
        </pc:spChg>
        <pc:spChg chg="mod">
          <ac:chgData name="Miss K. Barker" userId="S::barker.k@northcottschool.org.uk::11d1db35-e832-4259-94c3-677396692687" providerId="AD" clId="Web-{38F403C6-CE82-0B9B-1214-B7560B1CBC1F}" dt="2023-02-19T14:35:18.127" v="42" actId="20577"/>
          <ac:spMkLst>
            <pc:docMk/>
            <pc:sldMk cId="3264838877" sldId="257"/>
            <ac:spMk id="121" creationId="{44DBA9F5-B338-4A19-ADF4-6BAB6441AD5D}"/>
          </ac:spMkLst>
        </pc:spChg>
        <pc:spChg chg="mod">
          <ac:chgData name="Miss K. Barker" userId="S::barker.k@northcottschool.org.uk::11d1db35-e832-4259-94c3-677396692687" providerId="AD" clId="Web-{38F403C6-CE82-0B9B-1214-B7560B1CBC1F}" dt="2023-02-19T14:35:06.657" v="40" actId="20577"/>
          <ac:spMkLst>
            <pc:docMk/>
            <pc:sldMk cId="3264838877" sldId="257"/>
            <ac:spMk id="122" creationId="{D52756E5-807C-1719-6158-14FDB20FCC73}"/>
          </ac:spMkLst>
        </pc:spChg>
        <pc:spChg chg="del mod">
          <ac:chgData name="Miss K. Barker" userId="S::barker.k@northcottschool.org.uk::11d1db35-e832-4259-94c3-677396692687" providerId="AD" clId="Web-{38F403C6-CE82-0B9B-1214-B7560B1CBC1F}" dt="2023-02-19T14:35:51.973" v="52"/>
          <ac:spMkLst>
            <pc:docMk/>
            <pc:sldMk cId="3264838877" sldId="257"/>
            <ac:spMk id="123" creationId="{F679EF7F-CE7D-D841-B382-67D8BCFB8C4B}"/>
          </ac:spMkLst>
        </pc:spChg>
        <pc:spChg chg="del">
          <ac:chgData name="Miss K. Barker" userId="S::barker.k@northcottschool.org.uk::11d1db35-e832-4259-94c3-677396692687" providerId="AD" clId="Web-{38F403C6-CE82-0B9B-1214-B7560B1CBC1F}" dt="2023-02-19T14:35:58.911" v="53"/>
          <ac:spMkLst>
            <pc:docMk/>
            <pc:sldMk cId="3264838877" sldId="257"/>
            <ac:spMk id="124" creationId="{F679EF7F-CE7D-D841-B382-67D8BCFB8C4B}"/>
          </ac:spMkLst>
        </pc:spChg>
        <pc:spChg chg="mod">
          <ac:chgData name="Miss K. Barker" userId="S::barker.k@northcottschool.org.uk::11d1db35-e832-4259-94c3-677396692687" providerId="AD" clId="Web-{38F403C6-CE82-0B9B-1214-B7560B1CBC1F}" dt="2023-02-19T14:49:38.276" v="109" actId="20577"/>
          <ac:spMkLst>
            <pc:docMk/>
            <pc:sldMk cId="3264838877" sldId="257"/>
            <ac:spMk id="162" creationId="{FBB16402-0CF1-58C9-64FB-95312C59C04A}"/>
          </ac:spMkLst>
        </pc:spChg>
        <pc:spChg chg="mod">
          <ac:chgData name="Miss K. Barker" userId="S::barker.k@northcottschool.org.uk::11d1db35-e832-4259-94c3-677396692687" providerId="AD" clId="Web-{38F403C6-CE82-0B9B-1214-B7560B1CBC1F}" dt="2023-02-19T14:48:50.267" v="106"/>
          <ac:spMkLst>
            <pc:docMk/>
            <pc:sldMk cId="3264838877" sldId="257"/>
            <ac:spMk id="163" creationId="{738C2D9A-71D7-BB91-329D-72D2BB7E1E44}"/>
          </ac:spMkLst>
        </pc:spChg>
        <pc:spChg chg="mod">
          <ac:chgData name="Miss K. Barker" userId="S::barker.k@northcottschool.org.uk::11d1db35-e832-4259-94c3-677396692687" providerId="AD" clId="Web-{38F403C6-CE82-0B9B-1214-B7560B1CBC1F}" dt="2023-02-19T14:48:00.670" v="103"/>
          <ac:spMkLst>
            <pc:docMk/>
            <pc:sldMk cId="3264838877" sldId="257"/>
            <ac:spMk id="164" creationId="{7858E8A4-4EE6-C5ED-F418-B029478E0469}"/>
          </ac:spMkLst>
        </pc:spChg>
        <pc:spChg chg="mod">
          <ac:chgData name="Miss K. Barker" userId="S::barker.k@northcottschool.org.uk::11d1db35-e832-4259-94c3-677396692687" providerId="AD" clId="Web-{38F403C6-CE82-0B9B-1214-B7560B1CBC1F}" dt="2023-02-19T14:46:50.820" v="98"/>
          <ac:spMkLst>
            <pc:docMk/>
            <pc:sldMk cId="3264838877" sldId="257"/>
            <ac:spMk id="165" creationId="{9863FDD6-FB04-E51C-1410-47DE3C86E174}"/>
          </ac:spMkLst>
        </pc:spChg>
        <pc:spChg chg="mod">
          <ac:chgData name="Miss K. Barker" userId="S::barker.k@northcottschool.org.uk::11d1db35-e832-4259-94c3-677396692687" providerId="AD" clId="Web-{38F403C6-CE82-0B9B-1214-B7560B1CBC1F}" dt="2023-02-19T14:49:56.147" v="110"/>
          <ac:spMkLst>
            <pc:docMk/>
            <pc:sldMk cId="3264838877" sldId="257"/>
            <ac:spMk id="166" creationId="{66757F85-7811-BB49-8932-30A5A473F555}"/>
          </ac:spMkLst>
        </pc:spChg>
        <pc:spChg chg="mod">
          <ac:chgData name="Miss K. Barker" userId="S::barker.k@northcottschool.org.uk::11d1db35-e832-4259-94c3-677396692687" providerId="AD" clId="Web-{38F403C6-CE82-0B9B-1214-B7560B1CBC1F}" dt="2023-02-19T14:43:01.695" v="90"/>
          <ac:spMkLst>
            <pc:docMk/>
            <pc:sldMk cId="3264838877" sldId="257"/>
            <ac:spMk id="167" creationId="{3FF4C0A0-AE17-DB7A-7D41-A3DE14CD5025}"/>
          </ac:spMkLst>
        </pc:spChg>
        <pc:spChg chg="mod">
          <ac:chgData name="Miss K. Barker" userId="S::barker.k@northcottschool.org.uk::11d1db35-e832-4259-94c3-677396692687" providerId="AD" clId="Web-{38F403C6-CE82-0B9B-1214-B7560B1CBC1F}" dt="2023-02-19T15:12:58.995" v="319" actId="20577"/>
          <ac:spMkLst>
            <pc:docMk/>
            <pc:sldMk cId="3264838877" sldId="257"/>
            <ac:spMk id="186" creationId="{B94770C8-1C69-B4A7-09F0-DBF15B13FCC3}"/>
          </ac:spMkLst>
        </pc:spChg>
        <pc:spChg chg="mod">
          <ac:chgData name="Miss K. Barker" userId="S::barker.k@northcottschool.org.uk::11d1db35-e832-4259-94c3-677396692687" providerId="AD" clId="Web-{38F403C6-CE82-0B9B-1214-B7560B1CBC1F}" dt="2023-02-19T15:12:53.948" v="318" actId="20577"/>
          <ac:spMkLst>
            <pc:docMk/>
            <pc:sldMk cId="3264838877" sldId="257"/>
            <ac:spMk id="187" creationId="{249F3325-D64F-8B05-B810-7BEACBDAD509}"/>
          </ac:spMkLst>
        </pc:spChg>
        <pc:spChg chg="mod">
          <ac:chgData name="Miss K. Barker" userId="S::barker.k@northcottschool.org.uk::11d1db35-e832-4259-94c3-677396692687" providerId="AD" clId="Web-{38F403C6-CE82-0B9B-1214-B7560B1CBC1F}" dt="2023-02-19T15:12:46.461" v="317" actId="20577"/>
          <ac:spMkLst>
            <pc:docMk/>
            <pc:sldMk cId="3264838877" sldId="257"/>
            <ac:spMk id="188" creationId="{4273E5B3-17D9-C532-C257-E158F02582EF}"/>
          </ac:spMkLst>
        </pc:spChg>
        <pc:spChg chg="mod">
          <ac:chgData name="Miss K. Barker" userId="S::barker.k@northcottschool.org.uk::11d1db35-e832-4259-94c3-677396692687" providerId="AD" clId="Web-{38F403C6-CE82-0B9B-1214-B7560B1CBC1F}" dt="2023-02-19T15:12:36.492" v="316" actId="20577"/>
          <ac:spMkLst>
            <pc:docMk/>
            <pc:sldMk cId="3264838877" sldId="257"/>
            <ac:spMk id="189" creationId="{1D8B8273-01D4-B060-2773-3EBEBD795E39}"/>
          </ac:spMkLst>
        </pc:spChg>
        <pc:spChg chg="mod">
          <ac:chgData name="Miss K. Barker" userId="S::barker.k@northcottschool.org.uk::11d1db35-e832-4259-94c3-677396692687" providerId="AD" clId="Web-{38F403C6-CE82-0B9B-1214-B7560B1CBC1F}" dt="2023-02-19T15:12:31.413" v="314" actId="20577"/>
          <ac:spMkLst>
            <pc:docMk/>
            <pc:sldMk cId="3264838877" sldId="257"/>
            <ac:spMk id="190" creationId="{A4E73906-9950-3581-FBBC-043EB1FF8CCA}"/>
          </ac:spMkLst>
        </pc:spChg>
        <pc:spChg chg="mod">
          <ac:chgData name="Miss K. Barker" userId="S::barker.k@northcottschool.org.uk::11d1db35-e832-4259-94c3-677396692687" providerId="AD" clId="Web-{38F403C6-CE82-0B9B-1214-B7560B1CBC1F}" dt="2023-02-19T15:12:27.429" v="313" actId="20577"/>
          <ac:spMkLst>
            <pc:docMk/>
            <pc:sldMk cId="3264838877" sldId="257"/>
            <ac:spMk id="191" creationId="{766DC808-E331-BE49-38D0-4057362C8C7A}"/>
          </ac:spMkLst>
        </pc:spChg>
        <pc:spChg chg="mod">
          <ac:chgData name="Miss K. Barker" userId="S::barker.k@northcottschool.org.uk::11d1db35-e832-4259-94c3-677396692687" providerId="AD" clId="Web-{38F403C6-CE82-0B9B-1214-B7560B1CBC1F}" dt="2023-02-19T15:11:38.614" v="297" actId="20577"/>
          <ac:spMkLst>
            <pc:docMk/>
            <pc:sldMk cId="3264838877" sldId="257"/>
            <ac:spMk id="192" creationId="{A998BF60-D2BA-931A-BFED-7193FD8E1B23}"/>
          </ac:spMkLst>
        </pc:spChg>
        <pc:spChg chg="mod">
          <ac:chgData name="Miss K. Barker" userId="S::barker.k@northcottschool.org.uk::11d1db35-e832-4259-94c3-677396692687" providerId="AD" clId="Web-{38F403C6-CE82-0B9B-1214-B7560B1CBC1F}" dt="2023-02-19T15:11:44.832" v="300" actId="20577"/>
          <ac:spMkLst>
            <pc:docMk/>
            <pc:sldMk cId="3264838877" sldId="257"/>
            <ac:spMk id="193" creationId="{4BD5F43F-2C3C-1D49-7CD0-BB7F96C13622}"/>
          </ac:spMkLst>
        </pc:spChg>
        <pc:spChg chg="mod">
          <ac:chgData name="Miss K. Barker" userId="S::barker.k@northcottschool.org.uk::11d1db35-e832-4259-94c3-677396692687" providerId="AD" clId="Web-{38F403C6-CE82-0B9B-1214-B7560B1CBC1F}" dt="2023-02-19T15:11:50.270" v="301" actId="20577"/>
          <ac:spMkLst>
            <pc:docMk/>
            <pc:sldMk cId="3264838877" sldId="257"/>
            <ac:spMk id="194" creationId="{84407E81-77F1-47AB-1AFA-63B08BAFDBA1}"/>
          </ac:spMkLst>
        </pc:spChg>
        <pc:spChg chg="mod">
          <ac:chgData name="Miss K. Barker" userId="S::barker.k@northcottschool.org.uk::11d1db35-e832-4259-94c3-677396692687" providerId="AD" clId="Web-{38F403C6-CE82-0B9B-1214-B7560B1CBC1F}" dt="2023-02-19T15:11:59.177" v="308" actId="20577"/>
          <ac:spMkLst>
            <pc:docMk/>
            <pc:sldMk cId="3264838877" sldId="257"/>
            <ac:spMk id="195" creationId="{26FCACD1-8FF2-6504-8A11-077D723E65AF}"/>
          </ac:spMkLst>
        </pc:spChg>
        <pc:spChg chg="mod">
          <ac:chgData name="Miss K. Barker" userId="S::barker.k@northcottschool.org.uk::11d1db35-e832-4259-94c3-677396692687" providerId="AD" clId="Web-{38F403C6-CE82-0B9B-1214-B7560B1CBC1F}" dt="2023-02-19T15:12:07.584" v="310" actId="20577"/>
          <ac:spMkLst>
            <pc:docMk/>
            <pc:sldMk cId="3264838877" sldId="257"/>
            <ac:spMk id="196" creationId="{05F414D0-6746-9AE6-D6D9-4D1FCC26DEFF}"/>
          </ac:spMkLst>
        </pc:spChg>
        <pc:spChg chg="mod">
          <ac:chgData name="Miss K. Barker" userId="S::barker.k@northcottschool.org.uk::11d1db35-e832-4259-94c3-677396692687" providerId="AD" clId="Web-{38F403C6-CE82-0B9B-1214-B7560B1CBC1F}" dt="2023-02-19T15:12:15.834" v="312" actId="20577"/>
          <ac:spMkLst>
            <pc:docMk/>
            <pc:sldMk cId="3264838877" sldId="257"/>
            <ac:spMk id="197" creationId="{87617412-7C9A-9F1A-2881-97234518F11E}"/>
          </ac:spMkLst>
        </pc:spChg>
        <pc:spChg chg="mod">
          <ac:chgData name="Miss K. Barker" userId="S::barker.k@northcottschool.org.uk::11d1db35-e832-4259-94c3-677396692687" providerId="AD" clId="Web-{38F403C6-CE82-0B9B-1214-B7560B1CBC1F}" dt="2023-02-19T15:13:03.746" v="320" actId="20577"/>
          <ac:spMkLst>
            <pc:docMk/>
            <pc:sldMk cId="3264838877" sldId="257"/>
            <ac:spMk id="207" creationId="{B715D63F-62C6-BA79-119A-A5D6DCBE54F8}"/>
          </ac:spMkLst>
        </pc:spChg>
        <pc:spChg chg="mod">
          <ac:chgData name="Miss K. Barker" userId="S::barker.k@northcottschool.org.uk::11d1db35-e832-4259-94c3-677396692687" providerId="AD" clId="Web-{38F403C6-CE82-0B9B-1214-B7560B1CBC1F}" dt="2023-02-19T15:13:09.199" v="324" actId="20577"/>
          <ac:spMkLst>
            <pc:docMk/>
            <pc:sldMk cId="3264838877" sldId="257"/>
            <ac:spMk id="208" creationId="{FC72DF74-9A4B-6C5E-11A4-1CDA558B15EA}"/>
          </ac:spMkLst>
        </pc:spChg>
        <pc:spChg chg="del">
          <ac:chgData name="Miss K. Barker" userId="S::barker.k@northcottschool.org.uk::11d1db35-e832-4259-94c3-677396692687" providerId="AD" clId="Web-{38F403C6-CE82-0B9B-1214-B7560B1CBC1F}" dt="2023-02-19T14:36:26.304" v="54"/>
          <ac:spMkLst>
            <pc:docMk/>
            <pc:sldMk cId="3264838877" sldId="257"/>
            <ac:spMk id="209" creationId="{41F79066-0420-081E-E58F-87A87B78218F}"/>
          </ac:spMkLst>
        </pc:spChg>
        <pc:grpChg chg="mod">
          <ac:chgData name="Miss K. Barker" userId="S::barker.k@northcottschool.org.uk::11d1db35-e832-4259-94c3-677396692687" providerId="AD" clId="Web-{38F403C6-CE82-0B9B-1214-B7560B1CBC1F}" dt="2023-02-19T15:09:11.462" v="286" actId="1076"/>
          <ac:grpSpMkLst>
            <pc:docMk/>
            <pc:sldMk cId="3264838877" sldId="257"/>
            <ac:grpSpMk id="58" creationId="{DA1B694F-97EF-EEBB-0F29-1ABF5FB94E21}"/>
          </ac:grpSpMkLst>
        </pc:grpChg>
        <pc:grpChg chg="del">
          <ac:chgData name="Miss K. Barker" userId="S::barker.k@northcottschool.org.uk::11d1db35-e832-4259-94c3-677396692687" providerId="AD" clId="Web-{38F403C6-CE82-0B9B-1214-B7560B1CBC1F}" dt="2023-02-19T15:08:50.632" v="285"/>
          <ac:grpSpMkLst>
            <pc:docMk/>
            <pc:sldMk cId="3264838877" sldId="257"/>
            <ac:grpSpMk id="230" creationId="{5A5F3BBE-B0E0-03DD-BEF1-275AF5BDB7FF}"/>
          </ac:grpSpMkLst>
        </pc:grpChg>
        <pc:graphicFrameChg chg="add del mod">
          <ac:chgData name="Miss K. Barker" userId="S::barker.k@northcottschool.org.uk::11d1db35-e832-4259-94c3-677396692687" providerId="AD" clId="Web-{38F403C6-CE82-0B9B-1214-B7560B1CBC1F}" dt="2023-02-19T15:09:31.479" v="288"/>
          <ac:graphicFrameMkLst>
            <pc:docMk/>
            <pc:sldMk cId="3264838877" sldId="257"/>
            <ac:graphicFrameMk id="13" creationId="{73339622-0EED-27BF-1DD5-3BE366F1A878}"/>
          </ac:graphicFrameMkLst>
        </pc:graphicFrameChg>
        <pc:picChg chg="add mod">
          <ac:chgData name="Miss K. Barker" userId="S::barker.k@northcottschool.org.uk::11d1db35-e832-4259-94c3-677396692687" providerId="AD" clId="Web-{38F403C6-CE82-0B9B-1214-B7560B1CBC1F}" dt="2023-02-19T15:11:08.548" v="293" actId="1076"/>
          <ac:picMkLst>
            <pc:docMk/>
            <pc:sldMk cId="3264838877" sldId="257"/>
            <ac:picMk id="14" creationId="{4C1F0B1B-09CC-DD23-5D46-44435608534E}"/>
          </ac:picMkLst>
        </pc:picChg>
        <pc:picChg chg="add mod">
          <ac:chgData name="Miss K. Barker" userId="S::barker.k@northcottschool.org.uk::11d1db35-e832-4259-94c3-677396692687" providerId="AD" clId="Web-{38F403C6-CE82-0B9B-1214-B7560B1CBC1F}" dt="2023-02-19T15:11:04.782" v="292" actId="1076"/>
          <ac:picMkLst>
            <pc:docMk/>
            <pc:sldMk cId="3264838877" sldId="257"/>
            <ac:picMk id="15" creationId="{8D98C27A-1097-01AC-DF02-C0D58451AAB8}"/>
          </ac:picMkLst>
        </pc:picChg>
      </pc:sldChg>
      <pc:sldChg chg="addSp delSp modSp add del replId">
        <pc:chgData name="Miss K. Barker" userId="S::barker.k@northcottschool.org.uk::11d1db35-e832-4259-94c3-677396692687" providerId="AD" clId="Web-{38F403C6-CE82-0B9B-1214-B7560B1CBC1F}" dt="2023-02-19T15:11:19.502" v="294"/>
        <pc:sldMkLst>
          <pc:docMk/>
          <pc:sldMk cId="831259685" sldId="258"/>
        </pc:sldMkLst>
        <pc:spChg chg="add mod">
          <ac:chgData name="Miss K. Barker" userId="S::barker.k@northcottschool.org.uk::11d1db35-e832-4259-94c3-677396692687" providerId="AD" clId="Web-{38F403C6-CE82-0B9B-1214-B7560B1CBC1F}" dt="2023-02-19T15:03:59.471" v="277" actId="1076"/>
          <ac:spMkLst>
            <pc:docMk/>
            <pc:sldMk cId="831259685" sldId="258"/>
            <ac:spMk id="5" creationId="{3F125E78-6FC8-912B-C064-945909FA92DC}"/>
          </ac:spMkLst>
        </pc:spChg>
        <pc:spChg chg="add mod">
          <ac:chgData name="Miss K. Barker" userId="S::barker.k@northcottschool.org.uk::11d1db35-e832-4259-94c3-677396692687" providerId="AD" clId="Web-{38F403C6-CE82-0B9B-1214-B7560B1CBC1F}" dt="2023-02-19T15:07:11.907" v="282"/>
          <ac:spMkLst>
            <pc:docMk/>
            <pc:sldMk cId="831259685" sldId="258"/>
            <ac:spMk id="10" creationId="{3B9FF3C3-44CC-C9AA-EE07-EB743A748B1B}"/>
          </ac:spMkLst>
        </pc:spChg>
        <pc:spChg chg="add mod">
          <ac:chgData name="Miss K. Barker" userId="S::barker.k@northcottschool.org.uk::11d1db35-e832-4259-94c3-677396692687" providerId="AD" clId="Web-{38F403C6-CE82-0B9B-1214-B7560B1CBC1F}" dt="2023-02-19T15:07:52.316" v="283"/>
          <ac:spMkLst>
            <pc:docMk/>
            <pc:sldMk cId="831259685" sldId="258"/>
            <ac:spMk id="13" creationId="{53FB997A-866D-31D3-BC93-BAA9E799DE72}"/>
          </ac:spMkLst>
        </pc:spChg>
        <pc:spChg chg="add mod">
          <ac:chgData name="Miss K. Barker" userId="S::barker.k@northcottschool.org.uk::11d1db35-e832-4259-94c3-677396692687" providerId="AD" clId="Web-{38F403C6-CE82-0B9B-1214-B7560B1CBC1F}" dt="2023-02-19T15:05:26.446" v="279"/>
          <ac:spMkLst>
            <pc:docMk/>
            <pc:sldMk cId="831259685" sldId="258"/>
            <ac:spMk id="15" creationId="{B361E4E4-B96A-A6A1-F5DC-FBDD4D7D19F8}"/>
          </ac:spMkLst>
        </pc:spChg>
        <pc:spChg chg="add mod">
          <ac:chgData name="Miss K. Barker" userId="S::barker.k@northcottschool.org.uk::11d1db35-e832-4259-94c3-677396692687" providerId="AD" clId="Web-{38F403C6-CE82-0B9B-1214-B7560B1CBC1F}" dt="2023-02-19T15:06:46.545" v="281"/>
          <ac:spMkLst>
            <pc:docMk/>
            <pc:sldMk cId="831259685" sldId="258"/>
            <ac:spMk id="17" creationId="{D6A9F2BE-E7E2-8451-0B8B-559D4DCB254C}"/>
          </ac:spMkLst>
        </pc:spChg>
        <pc:spChg chg="add mod">
          <ac:chgData name="Miss K. Barker" userId="S::barker.k@northcottschool.org.uk::11d1db35-e832-4259-94c3-677396692687" providerId="AD" clId="Web-{38F403C6-CE82-0B9B-1214-B7560B1CBC1F}" dt="2023-02-19T15:06:12.090" v="280"/>
          <ac:spMkLst>
            <pc:docMk/>
            <pc:sldMk cId="831259685" sldId="258"/>
            <ac:spMk id="18" creationId="{9A3CC7DB-F18E-1EF0-208C-0FF83994D83B}"/>
          </ac:spMkLst>
        </pc:spChg>
        <pc:spChg chg="add mod">
          <ac:chgData name="Miss K. Barker" userId="S::barker.k@northcottschool.org.uk::11d1db35-e832-4259-94c3-677396692687" providerId="AD" clId="Web-{38F403C6-CE82-0B9B-1214-B7560B1CBC1F}" dt="2023-02-19T15:03:51.627" v="276" actId="1076"/>
          <ac:spMkLst>
            <pc:docMk/>
            <pc:sldMk cId="831259685" sldId="258"/>
            <ac:spMk id="19" creationId="{9A3CC7DB-F18E-1EF0-208C-0FF83994D83B}"/>
          </ac:spMkLst>
        </pc:spChg>
        <pc:spChg chg="mod">
          <ac:chgData name="Miss K. Barker" userId="S::barker.k@northcottschool.org.uk::11d1db35-e832-4259-94c3-677396692687" providerId="AD" clId="Web-{38F403C6-CE82-0B9B-1214-B7560B1CBC1F}" dt="2023-02-19T14:56:04.876" v="166" actId="14100"/>
          <ac:spMkLst>
            <pc:docMk/>
            <pc:sldMk cId="831259685" sldId="258"/>
            <ac:spMk id="60" creationId="{F5655434-20FA-1689-796E-9CAE3AEC2C02}"/>
          </ac:spMkLst>
        </pc:spChg>
        <pc:spChg chg="mod">
          <ac:chgData name="Miss K. Barker" userId="S::barker.k@northcottschool.org.uk::11d1db35-e832-4259-94c3-677396692687" providerId="AD" clId="Web-{38F403C6-CE82-0B9B-1214-B7560B1CBC1F}" dt="2023-02-19T14:52:27.595" v="120" actId="20577"/>
          <ac:spMkLst>
            <pc:docMk/>
            <pc:sldMk cId="831259685" sldId="258"/>
            <ac:spMk id="61" creationId="{D5429F30-2334-A2AB-18CE-AF481410223F}"/>
          </ac:spMkLst>
        </pc:spChg>
        <pc:spChg chg="del mod">
          <ac:chgData name="Miss K. Barker" userId="S::barker.k@northcottschool.org.uk::11d1db35-e832-4259-94c3-677396692687" providerId="AD" clId="Web-{38F403C6-CE82-0B9B-1214-B7560B1CBC1F}" dt="2023-02-19T14:56:09.048" v="167"/>
          <ac:spMkLst>
            <pc:docMk/>
            <pc:sldMk cId="831259685" sldId="258"/>
            <ac:spMk id="62" creationId="{A2E35463-94FB-990D-1A3D-2062693BE901}"/>
          </ac:spMkLst>
        </pc:spChg>
        <pc:spChg chg="del mod">
          <ac:chgData name="Miss K. Barker" userId="S::barker.k@northcottschool.org.uk::11d1db35-e832-4259-94c3-677396692687" providerId="AD" clId="Web-{38F403C6-CE82-0B9B-1214-B7560B1CBC1F}" dt="2023-02-19T14:56:31.862" v="175"/>
          <ac:spMkLst>
            <pc:docMk/>
            <pc:sldMk cId="831259685" sldId="258"/>
            <ac:spMk id="64" creationId="{35DBB160-F699-FB79-A9D3-78D46AA9B6E2}"/>
          </ac:spMkLst>
        </pc:spChg>
        <pc:spChg chg="del mod">
          <ac:chgData name="Miss K. Barker" userId="S::barker.k@northcottschool.org.uk::11d1db35-e832-4259-94c3-677396692687" providerId="AD" clId="Web-{38F403C6-CE82-0B9B-1214-B7560B1CBC1F}" dt="2023-02-19T14:56:55.254" v="181"/>
          <ac:spMkLst>
            <pc:docMk/>
            <pc:sldMk cId="831259685" sldId="258"/>
            <ac:spMk id="65" creationId="{900FB08B-0DB9-7284-BC21-95AECDCD512C}"/>
          </ac:spMkLst>
        </pc:spChg>
        <pc:grpChg chg="del">
          <ac:chgData name="Miss K. Barker" userId="S::barker.k@northcottschool.org.uk::11d1db35-e832-4259-94c3-677396692687" providerId="AD" clId="Web-{38F403C6-CE82-0B9B-1214-B7560B1CBC1F}" dt="2023-02-19T14:52:02.015" v="113"/>
          <ac:grpSpMkLst>
            <pc:docMk/>
            <pc:sldMk cId="831259685" sldId="258"/>
            <ac:grpSpMk id="58" creationId="{DA1B694F-97EF-EEBB-0F29-1ABF5FB94E21}"/>
          </ac:grpSpMkLst>
        </pc:grpChg>
        <pc:grpChg chg="add del mod">
          <ac:chgData name="Miss K. Barker" userId="S::barker.k@northcottschool.org.uk::11d1db35-e832-4259-94c3-677396692687" providerId="AD" clId="Web-{38F403C6-CE82-0B9B-1214-B7560B1CBC1F}" dt="2023-02-19T14:57:01.551" v="182"/>
          <ac:grpSpMkLst>
            <pc:docMk/>
            <pc:sldMk cId="831259685" sldId="258"/>
            <ac:grpSpMk id="230" creationId="{5A5F3BBE-B0E0-03DD-BEF1-275AF5BDB7FF}"/>
          </ac:grpSpMkLst>
        </pc:grpChg>
        <pc:grpChg chg="del">
          <ac:chgData name="Miss K. Barker" userId="S::barker.k@northcottschool.org.uk::11d1db35-e832-4259-94c3-677396692687" providerId="AD" clId="Web-{38F403C6-CE82-0B9B-1214-B7560B1CBC1F}" dt="2023-02-19T14:51:54.952" v="112"/>
          <ac:grpSpMkLst>
            <pc:docMk/>
            <pc:sldMk cId="831259685" sldId="258"/>
            <ac:grpSpMk id="240" creationId="{345A6DCD-94C9-B07F-F903-3C88139EE7C3}"/>
          </ac:grpSpMkLst>
        </pc:grpChg>
      </pc:sldChg>
    </pc:docChg>
  </pc:docChgLst>
  <pc:docChgLst>
    <pc:chgData name="Miss K. Barker" userId="S::barker.k@northcottschool.org.uk::11d1db35-e832-4259-94c3-677396692687" providerId="AD" clId="Web-{54125D5B-391E-474D-7F52-BB111C85DE22}"/>
    <pc:docChg chg="modSld">
      <pc:chgData name="Miss K. Barker" userId="S::barker.k@northcottschool.org.uk::11d1db35-e832-4259-94c3-677396692687" providerId="AD" clId="Web-{54125D5B-391E-474D-7F52-BB111C85DE22}" dt="2023-02-21T15:17:23.331" v="454" actId="1076"/>
      <pc:docMkLst>
        <pc:docMk/>
      </pc:docMkLst>
      <pc:sldChg chg="addSp delSp modSp">
        <pc:chgData name="Miss K. Barker" userId="S::barker.k@northcottschool.org.uk::11d1db35-e832-4259-94c3-677396692687" providerId="AD" clId="Web-{54125D5B-391E-474D-7F52-BB111C85DE22}" dt="2023-02-21T15:17:23.331" v="454" actId="1076"/>
        <pc:sldMkLst>
          <pc:docMk/>
          <pc:sldMk cId="3264838877" sldId="257"/>
        </pc:sldMkLst>
        <pc:spChg chg="add mod">
          <ac:chgData name="Miss K. Barker" userId="S::barker.k@northcottschool.org.uk::11d1db35-e832-4259-94c3-677396692687" providerId="AD" clId="Web-{54125D5B-391E-474D-7F52-BB111C85DE22}" dt="2023-02-21T13:33:48.023" v="103" actId="1076"/>
          <ac:spMkLst>
            <pc:docMk/>
            <pc:sldMk cId="3264838877" sldId="257"/>
            <ac:spMk id="2" creationId="{0B872124-5336-6FB3-AC4F-757BCFB4093B}"/>
          </ac:spMkLst>
        </pc:spChg>
        <pc:spChg chg="mod">
          <ac:chgData name="Miss K. Barker" userId="S::barker.k@northcottschool.org.uk::11d1db35-e832-4259-94c3-677396692687" providerId="AD" clId="Web-{54125D5B-391E-474D-7F52-BB111C85DE22}" dt="2023-02-21T13:30:15.550" v="77"/>
          <ac:spMkLst>
            <pc:docMk/>
            <pc:sldMk cId="3264838877" sldId="257"/>
            <ac:spMk id="3" creationId="{DFFFAE82-3233-157E-E631-011EAFE83CB9}"/>
          </ac:spMkLst>
        </pc:spChg>
        <pc:spChg chg="add mod">
          <ac:chgData name="Miss K. Barker" userId="S::barker.k@northcottschool.org.uk::11d1db35-e832-4259-94c3-677396692687" providerId="AD" clId="Web-{54125D5B-391E-474D-7F52-BB111C85DE22}" dt="2023-02-21T13:34:05.930" v="107"/>
          <ac:spMkLst>
            <pc:docMk/>
            <pc:sldMk cId="3264838877" sldId="257"/>
            <ac:spMk id="5" creationId="{BC8719B0-B6C8-5765-FCBC-B8E0BAE24011}"/>
          </ac:spMkLst>
        </pc:spChg>
        <pc:spChg chg="mod">
          <ac:chgData name="Miss K. Barker" userId="S::barker.k@northcottschool.org.uk::11d1db35-e832-4259-94c3-677396692687" providerId="AD" clId="Web-{54125D5B-391E-474D-7F52-BB111C85DE22}" dt="2023-02-21T13:29:12.393" v="58" actId="20577"/>
          <ac:spMkLst>
            <pc:docMk/>
            <pc:sldMk cId="3264838877" sldId="257"/>
            <ac:spMk id="6" creationId="{AB4F6E88-2E73-DC9E-5705-3F923D29659F}"/>
          </ac:spMkLst>
        </pc:spChg>
        <pc:spChg chg="add mod">
          <ac:chgData name="Miss K. Barker" userId="S::barker.k@northcottschool.org.uk::11d1db35-e832-4259-94c3-677396692687" providerId="AD" clId="Web-{54125D5B-391E-474D-7F52-BB111C85DE22}" dt="2023-02-21T13:36:42.418" v="170"/>
          <ac:spMkLst>
            <pc:docMk/>
            <pc:sldMk cId="3264838877" sldId="257"/>
            <ac:spMk id="7" creationId="{6BB44AEF-4583-B398-B31B-1DC39853D080}"/>
          </ac:spMkLst>
        </pc:spChg>
        <pc:spChg chg="mod">
          <ac:chgData name="Miss K. Barker" userId="S::barker.k@northcottschool.org.uk::11d1db35-e832-4259-94c3-677396692687" providerId="AD" clId="Web-{54125D5B-391E-474D-7F52-BB111C85DE22}" dt="2023-02-21T13:26:29.202" v="22"/>
          <ac:spMkLst>
            <pc:docMk/>
            <pc:sldMk cId="3264838877" sldId="257"/>
            <ac:spMk id="8" creationId="{C3D02EDD-9AEE-8423-9918-F7EC0A97EBFC}"/>
          </ac:spMkLst>
        </pc:spChg>
        <pc:spChg chg="add mod">
          <ac:chgData name="Miss K. Barker" userId="S::barker.k@northcottschool.org.uk::11d1db35-e832-4259-94c3-677396692687" providerId="AD" clId="Web-{54125D5B-391E-474D-7F52-BB111C85DE22}" dt="2023-02-21T13:41:27.814" v="248" actId="1076"/>
          <ac:spMkLst>
            <pc:docMk/>
            <pc:sldMk cId="3264838877" sldId="257"/>
            <ac:spMk id="10" creationId="{17079728-A518-A6AD-BD01-7E4D94E678F1}"/>
          </ac:spMkLst>
        </pc:spChg>
        <pc:spChg chg="mod">
          <ac:chgData name="Miss K. Barker" userId="S::barker.k@northcottschool.org.uk::11d1db35-e832-4259-94c3-677396692687" providerId="AD" clId="Web-{54125D5B-391E-474D-7F52-BB111C85DE22}" dt="2023-02-21T13:31:31.974" v="84" actId="20577"/>
          <ac:spMkLst>
            <pc:docMk/>
            <pc:sldMk cId="3264838877" sldId="257"/>
            <ac:spMk id="11" creationId="{2077D9BD-9073-C46A-313D-15A511BFFE02}"/>
          </ac:spMkLst>
        </pc:spChg>
        <pc:spChg chg="add del">
          <ac:chgData name="Miss K. Barker" userId="S::barker.k@northcottschool.org.uk::11d1db35-e832-4259-94c3-677396692687" providerId="AD" clId="Web-{54125D5B-391E-474D-7F52-BB111C85DE22}" dt="2023-02-21T14:43:57.570" v="296"/>
          <ac:spMkLst>
            <pc:docMk/>
            <pc:sldMk cId="3264838877" sldId="257"/>
            <ac:spMk id="13" creationId="{6EE4A2AC-23D9-AEBD-766E-CE09706F7847}"/>
          </ac:spMkLst>
        </pc:spChg>
        <pc:spChg chg="add mod">
          <ac:chgData name="Miss K. Barker" userId="S::barker.k@northcottschool.org.uk::11d1db35-e832-4259-94c3-677396692687" providerId="AD" clId="Web-{54125D5B-391E-474D-7F52-BB111C85DE22}" dt="2023-02-21T13:45:33.913" v="269"/>
          <ac:spMkLst>
            <pc:docMk/>
            <pc:sldMk cId="3264838877" sldId="257"/>
            <ac:spMk id="17" creationId="{0C4CBBAA-E3DD-CC74-470B-B079C0FA0B13}"/>
          </ac:spMkLst>
        </pc:spChg>
        <pc:spChg chg="add mod">
          <ac:chgData name="Miss K. Barker" userId="S::barker.k@northcottschool.org.uk::11d1db35-e832-4259-94c3-677396692687" providerId="AD" clId="Web-{54125D5B-391E-474D-7F52-BB111C85DE22}" dt="2023-02-21T13:45:18.100" v="268" actId="1076"/>
          <ac:spMkLst>
            <pc:docMk/>
            <pc:sldMk cId="3264838877" sldId="257"/>
            <ac:spMk id="18" creationId="{F8F9471C-0515-F65A-69A5-AD22BF83CDD0}"/>
          </ac:spMkLst>
        </pc:spChg>
        <pc:spChg chg="add mod">
          <ac:chgData name="Miss K. Barker" userId="S::barker.k@northcottschool.org.uk::11d1db35-e832-4259-94c3-677396692687" providerId="AD" clId="Web-{54125D5B-391E-474D-7F52-BB111C85DE22}" dt="2023-02-21T13:46:30.617" v="274"/>
          <ac:spMkLst>
            <pc:docMk/>
            <pc:sldMk cId="3264838877" sldId="257"/>
            <ac:spMk id="19" creationId="{B956FE6F-BFDB-5845-66D2-427A263D27A9}"/>
          </ac:spMkLst>
        </pc:spChg>
        <pc:spChg chg="add mod">
          <ac:chgData name="Miss K. Barker" userId="S::barker.k@northcottschool.org.uk::11d1db35-e832-4259-94c3-677396692687" providerId="AD" clId="Web-{54125D5B-391E-474D-7F52-BB111C85DE22}" dt="2023-02-21T13:47:19.634" v="280" actId="14100"/>
          <ac:spMkLst>
            <pc:docMk/>
            <pc:sldMk cId="3264838877" sldId="257"/>
            <ac:spMk id="20" creationId="{1685B093-8E45-412A-2AEA-1630714898C3}"/>
          </ac:spMkLst>
        </pc:spChg>
        <pc:spChg chg="add mod">
          <ac:chgData name="Miss K. Barker" userId="S::barker.k@northcottschool.org.uk::11d1db35-e832-4259-94c3-677396692687" providerId="AD" clId="Web-{54125D5B-391E-474D-7F52-BB111C85DE22}" dt="2023-02-21T13:48:16.198" v="284"/>
          <ac:spMkLst>
            <pc:docMk/>
            <pc:sldMk cId="3264838877" sldId="257"/>
            <ac:spMk id="21" creationId="{E4B6E5CA-0270-14DE-56CF-733E3E7D1C29}"/>
          </ac:spMkLst>
        </pc:spChg>
        <pc:spChg chg="add mod">
          <ac:chgData name="Miss K. Barker" userId="S::barker.k@northcottschool.org.uk::11d1db35-e832-4259-94c3-677396692687" providerId="AD" clId="Web-{54125D5B-391E-474D-7F52-BB111C85DE22}" dt="2023-02-21T13:49:21.496" v="293" actId="14100"/>
          <ac:spMkLst>
            <pc:docMk/>
            <pc:sldMk cId="3264838877" sldId="257"/>
            <ac:spMk id="22" creationId="{4E40652F-ACF7-916E-D1ED-55C56686AF46}"/>
          </ac:spMkLst>
        </pc:spChg>
        <pc:spChg chg="add mod">
          <ac:chgData name="Miss K. Barker" userId="S::barker.k@northcottschool.org.uk::11d1db35-e832-4259-94c3-677396692687" providerId="AD" clId="Web-{54125D5B-391E-474D-7F52-BB111C85DE22}" dt="2023-02-21T14:58:58.206" v="422" actId="20577"/>
          <ac:spMkLst>
            <pc:docMk/>
            <pc:sldMk cId="3264838877" sldId="257"/>
            <ac:spMk id="23" creationId="{087D8A40-C261-B7CD-E8E9-F3F5B030E0B2}"/>
          </ac:spMkLst>
        </pc:spChg>
        <pc:spChg chg="add mod">
          <ac:chgData name="Miss K. Barker" userId="S::barker.k@northcottschool.org.uk::11d1db35-e832-4259-94c3-677396692687" providerId="AD" clId="Web-{54125D5B-391E-474D-7F52-BB111C85DE22}" dt="2023-02-21T14:58:34.002" v="419"/>
          <ac:spMkLst>
            <pc:docMk/>
            <pc:sldMk cId="3264838877" sldId="257"/>
            <ac:spMk id="24" creationId="{6F801673-14DD-C849-00AF-6BC16E49A101}"/>
          </ac:spMkLst>
        </pc:spChg>
        <pc:spChg chg="add mod">
          <ac:chgData name="Miss K. Barker" userId="S::barker.k@northcottschool.org.uk::11d1db35-e832-4259-94c3-677396692687" providerId="AD" clId="Web-{54125D5B-391E-474D-7F52-BB111C85DE22}" dt="2023-02-21T14:52:03.975" v="338" actId="1076"/>
          <ac:spMkLst>
            <pc:docMk/>
            <pc:sldMk cId="3264838877" sldId="257"/>
            <ac:spMk id="25" creationId="{059A87A2-3EA0-5659-6D42-C8A9A0C836D1}"/>
          </ac:spMkLst>
        </pc:spChg>
        <pc:spChg chg="add mod">
          <ac:chgData name="Miss K. Barker" userId="S::barker.k@northcottschool.org.uk::11d1db35-e832-4259-94c3-677396692687" providerId="AD" clId="Web-{54125D5B-391E-474D-7F52-BB111C85DE22}" dt="2023-02-21T14:59:14.456" v="423" actId="14100"/>
          <ac:spMkLst>
            <pc:docMk/>
            <pc:sldMk cId="3264838877" sldId="257"/>
            <ac:spMk id="26" creationId="{96CAA62C-3D42-9DB3-B247-4E8D9F2C4921}"/>
          </ac:spMkLst>
        </pc:spChg>
        <pc:spChg chg="add mod">
          <ac:chgData name="Miss K. Barker" userId="S::barker.k@northcottschool.org.uk::11d1db35-e832-4259-94c3-677396692687" providerId="AD" clId="Web-{54125D5B-391E-474D-7F52-BB111C85DE22}" dt="2023-02-21T15:02:15.227" v="432" actId="1076"/>
          <ac:spMkLst>
            <pc:docMk/>
            <pc:sldMk cId="3264838877" sldId="257"/>
            <ac:spMk id="27" creationId="{C0CEBF1C-0647-2D2F-ADE2-DC55B4F0DA18}"/>
          </ac:spMkLst>
        </pc:spChg>
        <pc:spChg chg="mod">
          <ac:chgData name="Miss K. Barker" userId="S::barker.k@northcottschool.org.uk::11d1db35-e832-4259-94c3-677396692687" providerId="AD" clId="Web-{54125D5B-391E-474D-7F52-BB111C85DE22}" dt="2023-02-21T13:26:48.093" v="23"/>
          <ac:spMkLst>
            <pc:docMk/>
            <pc:sldMk cId="3264838877" sldId="257"/>
            <ac:spMk id="166" creationId="{66757F85-7811-BB49-8932-30A5A473F555}"/>
          </ac:spMkLst>
        </pc:spChg>
        <pc:spChg chg="mod">
          <ac:chgData name="Miss K. Barker" userId="S::barker.k@northcottschool.org.uk::11d1db35-e832-4259-94c3-677396692687" providerId="AD" clId="Web-{54125D5B-391E-474D-7F52-BB111C85DE22}" dt="2023-02-21T15:17:23.331" v="454" actId="1076"/>
          <ac:spMkLst>
            <pc:docMk/>
            <pc:sldMk cId="3264838877" sldId="257"/>
            <ac:spMk id="193" creationId="{4BD5F43F-2C3C-1D49-7CD0-BB7F96C13622}"/>
          </ac:spMkLst>
        </pc:spChg>
        <pc:spChg chg="mod">
          <ac:chgData name="Miss K. Barker" userId="S::barker.k@northcottschool.org.uk::11d1db35-e832-4259-94c3-677396692687" providerId="AD" clId="Web-{54125D5B-391E-474D-7F52-BB111C85DE22}" dt="2023-02-21T15:16:58.299" v="450" actId="20577"/>
          <ac:spMkLst>
            <pc:docMk/>
            <pc:sldMk cId="3264838877" sldId="257"/>
            <ac:spMk id="197" creationId="{87617412-7C9A-9F1A-2881-97234518F11E}"/>
          </ac:spMkLst>
        </pc:spChg>
        <pc:spChg chg="mod">
          <ac:chgData name="Miss K. Barker" userId="S::barker.k@northcottschool.org.uk::11d1db35-e832-4259-94c3-677396692687" providerId="AD" clId="Web-{54125D5B-391E-474D-7F52-BB111C85DE22}" dt="2023-02-21T13:38:33.498" v="199"/>
          <ac:spMkLst>
            <pc:docMk/>
            <pc:sldMk cId="3264838877" sldId="257"/>
            <ac:spMk id="201" creationId="{67A7C817-EDDD-3C2C-409E-23F3307FF6C0}"/>
          </ac:spMkLst>
        </pc:spChg>
        <pc:spChg chg="mod">
          <ac:chgData name="Miss K. Barker" userId="S::barker.k@northcottschool.org.uk::11d1db35-e832-4259-94c3-677396692687" providerId="AD" clId="Web-{54125D5B-391E-474D-7F52-BB111C85DE22}" dt="2023-02-21T13:42:04.362" v="249"/>
          <ac:spMkLst>
            <pc:docMk/>
            <pc:sldMk cId="3264838877" sldId="257"/>
            <ac:spMk id="202" creationId="{B038AF14-0298-F7E4-04FF-72697EC9C80B}"/>
          </ac:spMkLst>
        </pc:spChg>
        <pc:spChg chg="mod">
          <ac:chgData name="Miss K. Barker" userId="S::barker.k@northcottschool.org.uk::11d1db35-e832-4259-94c3-677396692687" providerId="AD" clId="Web-{54125D5B-391E-474D-7F52-BB111C85DE22}" dt="2023-02-21T13:36:56.121" v="171"/>
          <ac:spMkLst>
            <pc:docMk/>
            <pc:sldMk cId="3264838877" sldId="257"/>
            <ac:spMk id="203" creationId="{F679EF7F-CE7D-D841-B382-67D8BCFB8C4B}"/>
          </ac:spMkLst>
        </pc:spChg>
        <pc:spChg chg="mod">
          <ac:chgData name="Miss K. Barker" userId="S::barker.k@northcottschool.org.uk::11d1db35-e832-4259-94c3-677396692687" providerId="AD" clId="Web-{54125D5B-391E-474D-7F52-BB111C85DE22}" dt="2023-02-21T13:35:38.510" v="141"/>
          <ac:spMkLst>
            <pc:docMk/>
            <pc:sldMk cId="3264838877" sldId="257"/>
            <ac:spMk id="204" creationId="{0B7F85A9-00FC-8E9A-AC3F-5377777D11A1}"/>
          </ac:spMkLst>
        </pc:spChg>
        <pc:spChg chg="mod">
          <ac:chgData name="Miss K. Barker" userId="S::barker.k@northcottschool.org.uk::11d1db35-e832-4259-94c3-677396692687" providerId="AD" clId="Web-{54125D5B-391E-474D-7F52-BB111C85DE22}" dt="2023-02-21T13:41:13.486" v="245" actId="20577"/>
          <ac:spMkLst>
            <pc:docMk/>
            <pc:sldMk cId="3264838877" sldId="257"/>
            <ac:spMk id="205" creationId="{0F4E9E71-7C69-5E33-E654-B66A6D39E8ED}"/>
          </ac:spMkLst>
        </pc:spChg>
        <pc:spChg chg="mod">
          <ac:chgData name="Miss K. Barker" userId="S::barker.k@northcottschool.org.uk::11d1db35-e832-4259-94c3-677396692687" providerId="AD" clId="Web-{54125D5B-391E-474D-7F52-BB111C85DE22}" dt="2023-02-21T13:32:45.585" v="96" actId="20577"/>
          <ac:spMkLst>
            <pc:docMk/>
            <pc:sldMk cId="3264838877" sldId="257"/>
            <ac:spMk id="206" creationId="{C4971836-5595-F337-639E-2453CA631744}"/>
          </ac:spMkLst>
        </pc:spChg>
        <pc:spChg chg="mod">
          <ac:chgData name="Miss K. Barker" userId="S::barker.k@northcottschool.org.uk::11d1db35-e832-4259-94c3-677396692687" providerId="AD" clId="Web-{54125D5B-391E-474D-7F52-BB111C85DE22}" dt="2023-02-21T14:51:52.990" v="337" actId="20577"/>
          <ac:spMkLst>
            <pc:docMk/>
            <pc:sldMk cId="3264838877" sldId="257"/>
            <ac:spMk id="213" creationId="{189EFCD5-0F46-0CE6-B881-886D579E1D0C}"/>
          </ac:spMkLst>
        </pc:spChg>
        <pc:spChg chg="mod">
          <ac:chgData name="Miss K. Barker" userId="S::barker.k@northcottschool.org.uk::11d1db35-e832-4259-94c3-677396692687" providerId="AD" clId="Web-{54125D5B-391E-474D-7F52-BB111C85DE22}" dt="2023-02-21T15:03:17.463" v="449" actId="20577"/>
          <ac:spMkLst>
            <pc:docMk/>
            <pc:sldMk cId="3264838877" sldId="257"/>
            <ac:spMk id="214" creationId="{90FA96C6-69B8-C264-8EFB-38463B981DB3}"/>
          </ac:spMkLst>
        </pc:spChg>
        <pc:spChg chg="mod">
          <ac:chgData name="Miss K. Barker" userId="S::barker.k@northcottschool.org.uk::11d1db35-e832-4259-94c3-677396692687" providerId="AD" clId="Web-{54125D5B-391E-474D-7F52-BB111C85DE22}" dt="2023-02-21T14:51:32.537" v="336" actId="20577"/>
          <ac:spMkLst>
            <pc:docMk/>
            <pc:sldMk cId="3264838877" sldId="257"/>
            <ac:spMk id="215" creationId="{B13EAD3D-7B91-DB48-BC43-BBCF206FFD41}"/>
          </ac:spMkLst>
        </pc:spChg>
        <pc:spChg chg="mod">
          <ac:chgData name="Miss K. Barker" userId="S::barker.k@northcottschool.org.uk::11d1db35-e832-4259-94c3-677396692687" providerId="AD" clId="Web-{54125D5B-391E-474D-7F52-BB111C85DE22}" dt="2023-02-21T14:54:08.572" v="376" actId="20577"/>
          <ac:spMkLst>
            <pc:docMk/>
            <pc:sldMk cId="3264838877" sldId="257"/>
            <ac:spMk id="216" creationId="{F90377FF-0419-3FBA-A191-49DC30021DBE}"/>
          </ac:spMkLst>
        </pc:spChg>
        <pc:spChg chg="del">
          <ac:chgData name="Miss K. Barker" userId="S::barker.k@northcottschool.org.uk::11d1db35-e832-4259-94c3-677396692687" providerId="AD" clId="Web-{54125D5B-391E-474D-7F52-BB111C85DE22}" dt="2023-02-21T14:43:39.336" v="294"/>
          <ac:spMkLst>
            <pc:docMk/>
            <pc:sldMk cId="3264838877" sldId="257"/>
            <ac:spMk id="217" creationId="{EE06C0D7-4EEC-2EDF-7B12-E60DD7BB069A}"/>
          </ac:spMkLst>
        </pc:spChg>
        <pc:grpChg chg="mod">
          <ac:chgData name="Miss K. Barker" userId="S::barker.k@northcottschool.org.uk::11d1db35-e832-4259-94c3-677396692687" providerId="AD" clId="Web-{54125D5B-391E-474D-7F52-BB111C85DE22}" dt="2023-02-21T14:44:26.743" v="300" actId="1076"/>
          <ac:grpSpMkLst>
            <pc:docMk/>
            <pc:sldMk cId="3264838877" sldId="257"/>
            <ac:grpSpMk id="241" creationId="{51A598A9-344A-2B16-9E77-EE7E10AD5524}"/>
          </ac:grpSpMkLst>
        </pc:grpChg>
        <pc:picChg chg="add mod">
          <ac:chgData name="Miss K. Barker" userId="S::barker.k@northcottschool.org.uk::11d1db35-e832-4259-94c3-677396692687" providerId="AD" clId="Web-{54125D5B-391E-474D-7F52-BB111C85DE22}" dt="2023-02-21T13:42:46.925" v="252" actId="1076"/>
          <ac:picMkLst>
            <pc:docMk/>
            <pc:sldMk cId="3264838877" sldId="257"/>
            <ac:picMk id="12" creationId="{324F7698-141D-C6FE-A397-74C7425AB28C}"/>
          </ac:picMkLst>
        </pc:picChg>
        <pc:picChg chg="add del mod">
          <ac:chgData name="Miss K. Barker" userId="S::barker.k@northcottschool.org.uk::11d1db35-e832-4259-94c3-677396692687" providerId="AD" clId="Web-{54125D5B-391E-474D-7F52-BB111C85DE22}" dt="2023-02-21T13:44:20.083" v="258"/>
          <ac:picMkLst>
            <pc:docMk/>
            <pc:sldMk cId="3264838877" sldId="257"/>
            <ac:picMk id="13" creationId="{57BAF3BE-30C5-8AE1-CAC9-A24015903CAE}"/>
          </ac:picMkLst>
        </pc:picChg>
        <pc:picChg chg="mod modCrop">
          <ac:chgData name="Miss K. Barker" userId="S::barker.k@northcottschool.org.uk::11d1db35-e832-4259-94c3-677396692687" providerId="AD" clId="Web-{54125D5B-391E-474D-7F52-BB111C85DE22}" dt="2023-02-21T13:43:18.035" v="254"/>
          <ac:picMkLst>
            <pc:docMk/>
            <pc:sldMk cId="3264838877" sldId="257"/>
            <ac:picMk id="14" creationId="{4C1F0B1B-09CC-DD23-5D46-44435608534E}"/>
          </ac:picMkLst>
        </pc:picChg>
        <pc:picChg chg="mod modCrop">
          <ac:chgData name="Miss K. Barker" userId="S::barker.k@northcottschool.org.uk::11d1db35-e832-4259-94c3-677396692687" providerId="AD" clId="Web-{54125D5B-391E-474D-7F52-BB111C85DE22}" dt="2023-02-21T13:43:29.145" v="256"/>
          <ac:picMkLst>
            <pc:docMk/>
            <pc:sldMk cId="3264838877" sldId="257"/>
            <ac:picMk id="15" creationId="{8D98C27A-1097-01AC-DF02-C0D58451AAB8}"/>
          </ac:picMkLst>
        </pc:picChg>
        <pc:picChg chg="add del mod">
          <ac:chgData name="Miss K. Barker" userId="S::barker.k@northcottschool.org.uk::11d1db35-e832-4259-94c3-677396692687" providerId="AD" clId="Web-{54125D5B-391E-474D-7F52-BB111C85DE22}" dt="2023-02-21T13:44:28.912" v="260"/>
          <ac:picMkLst>
            <pc:docMk/>
            <pc:sldMk cId="3264838877" sldId="257"/>
            <ac:picMk id="16" creationId="{A1BC3A45-931E-24A9-359D-56C4AEFC61B4}"/>
          </ac:picMkLst>
        </pc:picChg>
      </pc:sldChg>
    </pc:docChg>
  </pc:docChgLst>
  <pc:docChgLst>
    <pc:chgData name="Natalie Lennie" userId="ce8f292f-e670-4610-8856-4e9ccc0c1b98" providerId="ADAL" clId="{9BDA2BD0-163F-45F9-A6E5-0F0539C2196B}"/>
    <pc:docChg chg="modSld modMainMaster">
      <pc:chgData name="Natalie Lennie" userId="ce8f292f-e670-4610-8856-4e9ccc0c1b98" providerId="ADAL" clId="{9BDA2BD0-163F-45F9-A6E5-0F0539C2196B}" dt="2022-07-19T13:09:32.668" v="69" actId="208"/>
      <pc:docMkLst>
        <pc:docMk/>
      </pc:docMkLst>
      <pc:sldChg chg="modSp mod setBg">
        <pc:chgData name="Natalie Lennie" userId="ce8f292f-e670-4610-8856-4e9ccc0c1b98" providerId="ADAL" clId="{9BDA2BD0-163F-45F9-A6E5-0F0539C2196B}" dt="2022-07-19T13:09:32.668" v="69" actId="208"/>
        <pc:sldMkLst>
          <pc:docMk/>
          <pc:sldMk cId="3289129599" sldId="256"/>
        </pc:sldMkLst>
        <pc:spChg chg="mod">
          <ac:chgData name="Natalie Lennie" userId="ce8f292f-e670-4610-8856-4e9ccc0c1b98" providerId="ADAL" clId="{9BDA2BD0-163F-45F9-A6E5-0F0539C2196B}" dt="2022-07-19T13:09:14.767" v="68" actId="208"/>
          <ac:spMkLst>
            <pc:docMk/>
            <pc:sldMk cId="3289129599" sldId="256"/>
            <ac:spMk id="207" creationId="{B715D63F-62C6-BA79-119A-A5D6DCBE54F8}"/>
          </ac:spMkLst>
        </pc:spChg>
        <pc:spChg chg="mod">
          <ac:chgData name="Natalie Lennie" userId="ce8f292f-e670-4610-8856-4e9ccc0c1b98" providerId="ADAL" clId="{9BDA2BD0-163F-45F9-A6E5-0F0539C2196B}" dt="2022-07-19T13:09:32.668" v="69" actId="208"/>
          <ac:spMkLst>
            <pc:docMk/>
            <pc:sldMk cId="3289129599" sldId="256"/>
            <ac:spMk id="208" creationId="{FC72DF74-9A4B-6C5E-11A4-1CDA558B15EA}"/>
          </ac:spMkLst>
        </pc:spChg>
      </pc:sldChg>
      <pc:sldMasterChg chg="setBg modSldLayout">
        <pc:chgData name="Natalie Lennie" userId="ce8f292f-e670-4610-8856-4e9ccc0c1b98" providerId="ADAL" clId="{9BDA2BD0-163F-45F9-A6E5-0F0539C2196B}" dt="2022-07-19T13:05:30.630" v="1"/>
        <pc:sldMasterMkLst>
          <pc:docMk/>
          <pc:sldMasterMk cId="727910791" sldId="2147483660"/>
        </pc:sldMasterMkLst>
        <pc:sldLayoutChg chg="setBg">
          <pc:chgData name="Natalie Lennie" userId="ce8f292f-e670-4610-8856-4e9ccc0c1b98" providerId="ADAL" clId="{9BDA2BD0-163F-45F9-A6E5-0F0539C2196B}" dt="2022-07-19T13:05:30.630" v="1"/>
          <pc:sldLayoutMkLst>
            <pc:docMk/>
            <pc:sldMasterMk cId="727910791" sldId="2147483660"/>
            <pc:sldLayoutMk cId="2388498934" sldId="2147483661"/>
          </pc:sldLayoutMkLst>
        </pc:sldLayoutChg>
        <pc:sldLayoutChg chg="setBg">
          <pc:chgData name="Natalie Lennie" userId="ce8f292f-e670-4610-8856-4e9ccc0c1b98" providerId="ADAL" clId="{9BDA2BD0-163F-45F9-A6E5-0F0539C2196B}" dt="2022-07-19T13:05:30.630" v="1"/>
          <pc:sldLayoutMkLst>
            <pc:docMk/>
            <pc:sldMasterMk cId="727910791" sldId="2147483660"/>
            <pc:sldLayoutMk cId="160779569" sldId="2147483662"/>
          </pc:sldLayoutMkLst>
        </pc:sldLayoutChg>
        <pc:sldLayoutChg chg="setBg">
          <pc:chgData name="Natalie Lennie" userId="ce8f292f-e670-4610-8856-4e9ccc0c1b98" providerId="ADAL" clId="{9BDA2BD0-163F-45F9-A6E5-0F0539C2196B}" dt="2022-07-19T13:05:30.630" v="1"/>
          <pc:sldLayoutMkLst>
            <pc:docMk/>
            <pc:sldMasterMk cId="727910791" sldId="2147483660"/>
            <pc:sldLayoutMk cId="3203957515" sldId="2147483663"/>
          </pc:sldLayoutMkLst>
        </pc:sldLayoutChg>
        <pc:sldLayoutChg chg="setBg">
          <pc:chgData name="Natalie Lennie" userId="ce8f292f-e670-4610-8856-4e9ccc0c1b98" providerId="ADAL" clId="{9BDA2BD0-163F-45F9-A6E5-0F0539C2196B}" dt="2022-07-19T13:05:30.630" v="1"/>
          <pc:sldLayoutMkLst>
            <pc:docMk/>
            <pc:sldMasterMk cId="727910791" sldId="2147483660"/>
            <pc:sldLayoutMk cId="1045098700" sldId="2147483664"/>
          </pc:sldLayoutMkLst>
        </pc:sldLayoutChg>
        <pc:sldLayoutChg chg="setBg">
          <pc:chgData name="Natalie Lennie" userId="ce8f292f-e670-4610-8856-4e9ccc0c1b98" providerId="ADAL" clId="{9BDA2BD0-163F-45F9-A6E5-0F0539C2196B}" dt="2022-07-19T13:05:30.630" v="1"/>
          <pc:sldLayoutMkLst>
            <pc:docMk/>
            <pc:sldMasterMk cId="727910791" sldId="2147483660"/>
            <pc:sldLayoutMk cId="165944465" sldId="2147483665"/>
          </pc:sldLayoutMkLst>
        </pc:sldLayoutChg>
        <pc:sldLayoutChg chg="setBg">
          <pc:chgData name="Natalie Lennie" userId="ce8f292f-e670-4610-8856-4e9ccc0c1b98" providerId="ADAL" clId="{9BDA2BD0-163F-45F9-A6E5-0F0539C2196B}" dt="2022-07-19T13:05:30.630" v="1"/>
          <pc:sldLayoutMkLst>
            <pc:docMk/>
            <pc:sldMasterMk cId="727910791" sldId="2147483660"/>
            <pc:sldLayoutMk cId="3056170981" sldId="2147483666"/>
          </pc:sldLayoutMkLst>
        </pc:sldLayoutChg>
        <pc:sldLayoutChg chg="setBg">
          <pc:chgData name="Natalie Lennie" userId="ce8f292f-e670-4610-8856-4e9ccc0c1b98" providerId="ADAL" clId="{9BDA2BD0-163F-45F9-A6E5-0F0539C2196B}" dt="2022-07-19T13:05:30.630" v="1"/>
          <pc:sldLayoutMkLst>
            <pc:docMk/>
            <pc:sldMasterMk cId="727910791" sldId="2147483660"/>
            <pc:sldLayoutMk cId="975824908" sldId="2147483667"/>
          </pc:sldLayoutMkLst>
        </pc:sldLayoutChg>
        <pc:sldLayoutChg chg="setBg">
          <pc:chgData name="Natalie Lennie" userId="ce8f292f-e670-4610-8856-4e9ccc0c1b98" providerId="ADAL" clId="{9BDA2BD0-163F-45F9-A6E5-0F0539C2196B}" dt="2022-07-19T13:05:30.630" v="1"/>
          <pc:sldLayoutMkLst>
            <pc:docMk/>
            <pc:sldMasterMk cId="727910791" sldId="2147483660"/>
            <pc:sldLayoutMk cId="3317248899" sldId="2147483668"/>
          </pc:sldLayoutMkLst>
        </pc:sldLayoutChg>
        <pc:sldLayoutChg chg="setBg">
          <pc:chgData name="Natalie Lennie" userId="ce8f292f-e670-4610-8856-4e9ccc0c1b98" providerId="ADAL" clId="{9BDA2BD0-163F-45F9-A6E5-0F0539C2196B}" dt="2022-07-19T13:05:30.630" v="1"/>
          <pc:sldLayoutMkLst>
            <pc:docMk/>
            <pc:sldMasterMk cId="727910791" sldId="2147483660"/>
            <pc:sldLayoutMk cId="143942633" sldId="2147483669"/>
          </pc:sldLayoutMkLst>
        </pc:sldLayoutChg>
        <pc:sldLayoutChg chg="setBg">
          <pc:chgData name="Natalie Lennie" userId="ce8f292f-e670-4610-8856-4e9ccc0c1b98" providerId="ADAL" clId="{9BDA2BD0-163F-45F9-A6E5-0F0539C2196B}" dt="2022-07-19T13:05:30.630" v="1"/>
          <pc:sldLayoutMkLst>
            <pc:docMk/>
            <pc:sldMasterMk cId="727910791" sldId="2147483660"/>
            <pc:sldLayoutMk cId="4078919213" sldId="2147483670"/>
          </pc:sldLayoutMkLst>
        </pc:sldLayoutChg>
        <pc:sldLayoutChg chg="setBg">
          <pc:chgData name="Natalie Lennie" userId="ce8f292f-e670-4610-8856-4e9ccc0c1b98" providerId="ADAL" clId="{9BDA2BD0-163F-45F9-A6E5-0F0539C2196B}" dt="2022-07-19T13:05:30.630" v="1"/>
          <pc:sldLayoutMkLst>
            <pc:docMk/>
            <pc:sldMasterMk cId="727910791" sldId="2147483660"/>
            <pc:sldLayoutMk cId="1427986301" sldId="2147483671"/>
          </pc:sldLayoutMkLst>
        </pc:sldLayoutChg>
      </pc:sldMasterChg>
    </pc:docChg>
  </pc:docChgLst>
  <pc:docChgLst>
    <pc:chgData name="Miss K. Barker" userId="S::barker.k@northcottschool.org.uk::11d1db35-e832-4259-94c3-677396692687" providerId="AD" clId="Web-{F586A51A-7141-5DFA-99A7-2A94F970129D}"/>
    <pc:docChg chg="delSld">
      <pc:chgData name="Miss K. Barker" userId="S::barker.k@northcottschool.org.uk::11d1db35-e832-4259-94c3-677396692687" providerId="AD" clId="Web-{F586A51A-7141-5DFA-99A7-2A94F970129D}" dt="2023-02-23T12:31:06.355" v="0"/>
      <pc:docMkLst>
        <pc:docMk/>
      </pc:docMkLst>
      <pc:sldChg chg="del">
        <pc:chgData name="Miss K. Barker" userId="S::barker.k@northcottschool.org.uk::11d1db35-e832-4259-94c3-677396692687" providerId="AD" clId="Web-{F586A51A-7141-5DFA-99A7-2A94F970129D}" dt="2023-02-23T12:31:06.355" v="0"/>
        <pc:sldMkLst>
          <pc:docMk/>
          <pc:sldMk cId="2805415504" sldId="258"/>
        </pc:sldMkLst>
      </pc:sldChg>
    </pc:docChg>
  </pc:docChgLst>
  <pc:docChgLst>
    <pc:chgData name="Miss K. Barker" userId="S::barker.k@northcottschool.org.uk::11d1db35-e832-4259-94c3-677396692687" providerId="AD" clId="Web-{865E3E44-8498-CD60-A430-F4103A533CC0}"/>
    <pc:docChg chg="modSld">
      <pc:chgData name="Miss K. Barker" userId="S::barker.k@northcottschool.org.uk::11d1db35-e832-4259-94c3-677396692687" providerId="AD" clId="Web-{865E3E44-8498-CD60-A430-F4103A533CC0}" dt="2023-02-21T08:40:06.487" v="420"/>
      <pc:docMkLst>
        <pc:docMk/>
      </pc:docMkLst>
      <pc:sldChg chg="modSp">
        <pc:chgData name="Miss K. Barker" userId="S::barker.k@northcottschool.org.uk::11d1db35-e832-4259-94c3-677396692687" providerId="AD" clId="Web-{865E3E44-8498-CD60-A430-F4103A533CC0}" dt="2023-02-21T08:40:06.487" v="420"/>
        <pc:sldMkLst>
          <pc:docMk/>
          <pc:sldMk cId="3264838877" sldId="257"/>
        </pc:sldMkLst>
        <pc:spChg chg="mod">
          <ac:chgData name="Miss K. Barker" userId="S::barker.k@northcottschool.org.uk::11d1db35-e832-4259-94c3-677396692687" providerId="AD" clId="Web-{865E3E44-8498-CD60-A430-F4103A533CC0}" dt="2023-02-20T16:50:34.366" v="193" actId="1076"/>
          <ac:spMkLst>
            <pc:docMk/>
            <pc:sldMk cId="3264838877" sldId="257"/>
            <ac:spMk id="40" creationId="{CB7B2212-5C00-47E6-3DE1-F07A74BF5C98}"/>
          </ac:spMkLst>
        </pc:spChg>
        <pc:spChg chg="mod">
          <ac:chgData name="Miss K. Barker" userId="S::barker.k@northcottschool.org.uk::11d1db35-e832-4259-94c3-677396692687" providerId="AD" clId="Web-{865E3E44-8498-CD60-A430-F4103A533CC0}" dt="2023-02-20T16:50:58.492" v="194"/>
          <ac:spMkLst>
            <pc:docMk/>
            <pc:sldMk cId="3264838877" sldId="257"/>
            <ac:spMk id="89" creationId="{E44EAA63-2189-883C-2858-8A08824C2C3E}"/>
          </ac:spMkLst>
        </pc:spChg>
        <pc:spChg chg="mod">
          <ac:chgData name="Miss K. Barker" userId="S::barker.k@northcottschool.org.uk::11d1db35-e832-4259-94c3-677396692687" providerId="AD" clId="Web-{865E3E44-8498-CD60-A430-F4103A533CC0}" dt="2023-02-20T16:49:56.693" v="189"/>
          <ac:spMkLst>
            <pc:docMk/>
            <pc:sldMk cId="3264838877" sldId="257"/>
            <ac:spMk id="92" creationId="{CAB96D23-F69B-F66A-4CEF-83F4EF15E0F7}"/>
          </ac:spMkLst>
        </pc:spChg>
        <pc:spChg chg="mod">
          <ac:chgData name="Miss K. Barker" userId="S::barker.k@northcottschool.org.uk::11d1db35-e832-4259-94c3-677396692687" providerId="AD" clId="Web-{865E3E44-8498-CD60-A430-F4103A533CC0}" dt="2023-02-20T16:51:01.773" v="195"/>
          <ac:spMkLst>
            <pc:docMk/>
            <pc:sldMk cId="3264838877" sldId="257"/>
            <ac:spMk id="93" creationId="{53DA65DA-696B-936C-DA82-C4B8274A410F}"/>
          </ac:spMkLst>
        </pc:spChg>
        <pc:spChg chg="mod">
          <ac:chgData name="Miss K. Barker" userId="S::barker.k@northcottschool.org.uk::11d1db35-e832-4259-94c3-677396692687" providerId="AD" clId="Web-{865E3E44-8498-CD60-A430-F4103A533CC0}" dt="2023-02-20T16:51:10.680" v="196"/>
          <ac:spMkLst>
            <pc:docMk/>
            <pc:sldMk cId="3264838877" sldId="257"/>
            <ac:spMk id="94" creationId="{3B9E6F55-2B76-FD62-B8A4-A4A226A8E13E}"/>
          </ac:spMkLst>
        </pc:spChg>
        <pc:spChg chg="mod">
          <ac:chgData name="Miss K. Barker" userId="S::barker.k@northcottschool.org.uk::11d1db35-e832-4259-94c3-677396692687" providerId="AD" clId="Web-{865E3E44-8498-CD60-A430-F4103A533CC0}" dt="2023-02-20T16:51:13.461" v="197"/>
          <ac:spMkLst>
            <pc:docMk/>
            <pc:sldMk cId="3264838877" sldId="257"/>
            <ac:spMk id="95" creationId="{B1D55A82-0391-7FF1-E5FE-8F6865B7BE32}"/>
          </ac:spMkLst>
        </pc:spChg>
        <pc:spChg chg="mod">
          <ac:chgData name="Miss K. Barker" userId="S::barker.k@northcottschool.org.uk::11d1db35-e832-4259-94c3-677396692687" providerId="AD" clId="Web-{865E3E44-8498-CD60-A430-F4103A533CC0}" dt="2023-02-20T16:51:17.274" v="198"/>
          <ac:spMkLst>
            <pc:docMk/>
            <pc:sldMk cId="3264838877" sldId="257"/>
            <ac:spMk id="96" creationId="{6E40C87C-DA7B-E44D-A348-C94315346E70}"/>
          </ac:spMkLst>
        </pc:spChg>
        <pc:spChg chg="mod">
          <ac:chgData name="Miss K. Barker" userId="S::barker.k@northcottschool.org.uk::11d1db35-e832-4259-94c3-677396692687" providerId="AD" clId="Web-{865E3E44-8498-CD60-A430-F4103A533CC0}" dt="2023-02-20T16:38:20.745" v="0" actId="20577"/>
          <ac:spMkLst>
            <pc:docMk/>
            <pc:sldMk cId="3264838877" sldId="257"/>
            <ac:spMk id="165" creationId="{9863FDD6-FB04-E51C-1410-47DE3C86E174}"/>
          </ac:spMkLst>
        </pc:spChg>
        <pc:spChg chg="mod">
          <ac:chgData name="Miss K. Barker" userId="S::barker.k@northcottschool.org.uk::11d1db35-e832-4259-94c3-677396692687" providerId="AD" clId="Web-{865E3E44-8498-CD60-A430-F4103A533CC0}" dt="2023-02-20T16:38:28.230" v="1" actId="20577"/>
          <ac:spMkLst>
            <pc:docMk/>
            <pc:sldMk cId="3264838877" sldId="257"/>
            <ac:spMk id="166" creationId="{66757F85-7811-BB49-8932-30A5A473F555}"/>
          </ac:spMkLst>
        </pc:spChg>
        <pc:spChg chg="mod">
          <ac:chgData name="Miss K. Barker" userId="S::barker.k@northcottschool.org.uk::11d1db35-e832-4259-94c3-677396692687" providerId="AD" clId="Web-{865E3E44-8498-CD60-A430-F4103A533CC0}" dt="2023-02-20T16:38:38.902" v="3" actId="20577"/>
          <ac:spMkLst>
            <pc:docMk/>
            <pc:sldMk cId="3264838877" sldId="257"/>
            <ac:spMk id="167" creationId="{3FF4C0A0-AE17-DB7A-7D41-A3DE14CD5025}"/>
          </ac:spMkLst>
        </pc:spChg>
        <pc:spChg chg="mod">
          <ac:chgData name="Miss K. Barker" userId="S::barker.k@northcottschool.org.uk::11d1db35-e832-4259-94c3-677396692687" providerId="AD" clId="Web-{865E3E44-8498-CD60-A430-F4103A533CC0}" dt="2023-02-21T08:38:29.038" v="377" actId="20577"/>
          <ac:spMkLst>
            <pc:docMk/>
            <pc:sldMk cId="3264838877" sldId="257"/>
            <ac:spMk id="186" creationId="{B94770C8-1C69-B4A7-09F0-DBF15B13FCC3}"/>
          </ac:spMkLst>
        </pc:spChg>
        <pc:spChg chg="mod">
          <ac:chgData name="Miss K. Barker" userId="S::barker.k@northcottschool.org.uk::11d1db35-e832-4259-94c3-677396692687" providerId="AD" clId="Web-{865E3E44-8498-CD60-A430-F4103A533CC0}" dt="2023-02-21T08:35:38.314" v="374" actId="20577"/>
          <ac:spMkLst>
            <pc:docMk/>
            <pc:sldMk cId="3264838877" sldId="257"/>
            <ac:spMk id="187" creationId="{249F3325-D64F-8B05-B810-7BEACBDAD509}"/>
          </ac:spMkLst>
        </pc:spChg>
        <pc:spChg chg="mod">
          <ac:chgData name="Miss K. Barker" userId="S::barker.k@northcottschool.org.uk::11d1db35-e832-4259-94c3-677396692687" providerId="AD" clId="Web-{865E3E44-8498-CD60-A430-F4103A533CC0}" dt="2023-02-21T08:34:58.453" v="346"/>
          <ac:spMkLst>
            <pc:docMk/>
            <pc:sldMk cId="3264838877" sldId="257"/>
            <ac:spMk id="188" creationId="{4273E5B3-17D9-C532-C257-E158F02582EF}"/>
          </ac:spMkLst>
        </pc:spChg>
        <pc:spChg chg="mod">
          <ac:chgData name="Miss K. Barker" userId="S::barker.k@northcottschool.org.uk::11d1db35-e832-4259-94c3-677396692687" providerId="AD" clId="Web-{865E3E44-8498-CD60-A430-F4103A533CC0}" dt="2023-02-21T08:32:30.714" v="326"/>
          <ac:spMkLst>
            <pc:docMk/>
            <pc:sldMk cId="3264838877" sldId="257"/>
            <ac:spMk id="189" creationId="{1D8B8273-01D4-B060-2773-3EBEBD795E39}"/>
          </ac:spMkLst>
        </pc:spChg>
        <pc:spChg chg="mod">
          <ac:chgData name="Miss K. Barker" userId="S::barker.k@northcottschool.org.uk::11d1db35-e832-4259-94c3-677396692687" providerId="AD" clId="Web-{865E3E44-8498-CD60-A430-F4103A533CC0}" dt="2023-02-21T08:31:26.399" v="280"/>
          <ac:spMkLst>
            <pc:docMk/>
            <pc:sldMk cId="3264838877" sldId="257"/>
            <ac:spMk id="190" creationId="{A4E73906-9950-3581-FBBC-043EB1FF8CCA}"/>
          </ac:spMkLst>
        </pc:spChg>
        <pc:spChg chg="mod">
          <ac:chgData name="Miss K. Barker" userId="S::barker.k@northcottschool.org.uk::11d1db35-e832-4259-94c3-677396692687" providerId="AD" clId="Web-{865E3E44-8498-CD60-A430-F4103A533CC0}" dt="2023-02-21T08:30:57.242" v="270"/>
          <ac:spMkLst>
            <pc:docMk/>
            <pc:sldMk cId="3264838877" sldId="257"/>
            <ac:spMk id="191" creationId="{766DC808-E331-BE49-38D0-4057362C8C7A}"/>
          </ac:spMkLst>
        </pc:spChg>
        <pc:spChg chg="mod">
          <ac:chgData name="Miss K. Barker" userId="S::barker.k@northcottschool.org.uk::11d1db35-e832-4259-94c3-677396692687" providerId="AD" clId="Web-{865E3E44-8498-CD60-A430-F4103A533CC0}" dt="2023-02-20T16:40:22.250" v="15"/>
          <ac:spMkLst>
            <pc:docMk/>
            <pc:sldMk cId="3264838877" sldId="257"/>
            <ac:spMk id="192" creationId="{A998BF60-D2BA-931A-BFED-7193FD8E1B23}"/>
          </ac:spMkLst>
        </pc:spChg>
        <pc:spChg chg="mod">
          <ac:chgData name="Miss K. Barker" userId="S::barker.k@northcottschool.org.uk::11d1db35-e832-4259-94c3-677396692687" providerId="AD" clId="Web-{865E3E44-8498-CD60-A430-F4103A533CC0}" dt="2023-02-20T16:42:16.176" v="68"/>
          <ac:spMkLst>
            <pc:docMk/>
            <pc:sldMk cId="3264838877" sldId="257"/>
            <ac:spMk id="193" creationId="{4BD5F43F-2C3C-1D49-7CD0-BB7F96C13622}"/>
          </ac:spMkLst>
        </pc:spChg>
        <pc:spChg chg="mod">
          <ac:chgData name="Miss K. Barker" userId="S::barker.k@northcottschool.org.uk::11d1db35-e832-4259-94c3-677396692687" providerId="AD" clId="Web-{865E3E44-8498-CD60-A430-F4103A533CC0}" dt="2023-02-20T16:42:54.334" v="90"/>
          <ac:spMkLst>
            <pc:docMk/>
            <pc:sldMk cId="3264838877" sldId="257"/>
            <ac:spMk id="194" creationId="{84407E81-77F1-47AB-1AFA-63B08BAFDBA1}"/>
          </ac:spMkLst>
        </pc:spChg>
        <pc:spChg chg="mod">
          <ac:chgData name="Miss K. Barker" userId="S::barker.k@northcottschool.org.uk::11d1db35-e832-4259-94c3-677396692687" providerId="AD" clId="Web-{865E3E44-8498-CD60-A430-F4103A533CC0}" dt="2023-02-20T16:47:20.625" v="144" actId="20577"/>
          <ac:spMkLst>
            <pc:docMk/>
            <pc:sldMk cId="3264838877" sldId="257"/>
            <ac:spMk id="195" creationId="{26FCACD1-8FF2-6504-8A11-077D723E65AF}"/>
          </ac:spMkLst>
        </pc:spChg>
        <pc:spChg chg="mod">
          <ac:chgData name="Miss K. Barker" userId="S::barker.k@northcottschool.org.uk::11d1db35-e832-4259-94c3-677396692687" providerId="AD" clId="Web-{865E3E44-8498-CD60-A430-F4103A533CC0}" dt="2023-02-21T08:29:45.084" v="216" actId="20577"/>
          <ac:spMkLst>
            <pc:docMk/>
            <pc:sldMk cId="3264838877" sldId="257"/>
            <ac:spMk id="196" creationId="{05F414D0-6746-9AE6-D6D9-4D1FCC26DEFF}"/>
          </ac:spMkLst>
        </pc:spChg>
        <pc:spChg chg="mod">
          <ac:chgData name="Miss K. Barker" userId="S::barker.k@northcottschool.org.uk::11d1db35-e832-4259-94c3-677396692687" providerId="AD" clId="Web-{865E3E44-8498-CD60-A430-F4103A533CC0}" dt="2023-02-20T16:49:13.754" v="180" actId="20577"/>
          <ac:spMkLst>
            <pc:docMk/>
            <pc:sldMk cId="3264838877" sldId="257"/>
            <ac:spMk id="197" creationId="{87617412-7C9A-9F1A-2881-97234518F11E}"/>
          </ac:spMkLst>
        </pc:spChg>
        <pc:spChg chg="mod">
          <ac:chgData name="Miss K. Barker" userId="S::barker.k@northcottschool.org.uk::11d1db35-e832-4259-94c3-677396692687" providerId="AD" clId="Web-{865E3E44-8498-CD60-A430-F4103A533CC0}" dt="2023-02-21T08:39:35.470" v="408"/>
          <ac:spMkLst>
            <pc:docMk/>
            <pc:sldMk cId="3264838877" sldId="257"/>
            <ac:spMk id="207" creationId="{B715D63F-62C6-BA79-119A-A5D6DCBE54F8}"/>
          </ac:spMkLst>
        </pc:spChg>
        <pc:spChg chg="mod">
          <ac:chgData name="Miss K. Barker" userId="S::barker.k@northcottschool.org.uk::11d1db35-e832-4259-94c3-677396692687" providerId="AD" clId="Web-{865E3E44-8498-CD60-A430-F4103A533CC0}" dt="2023-02-21T08:40:06.487" v="420"/>
          <ac:spMkLst>
            <pc:docMk/>
            <pc:sldMk cId="3264838877" sldId="257"/>
            <ac:spMk id="208" creationId="{FC72DF74-9A4B-6C5E-11A4-1CDA558B15EA}"/>
          </ac:spMkLst>
        </pc:spChg>
        <pc:spChg chg="mod">
          <ac:chgData name="Miss K. Barker" userId="S::barker.k@northcottschool.org.uk::11d1db35-e832-4259-94c3-677396692687" providerId="AD" clId="Web-{865E3E44-8498-CD60-A430-F4103A533CC0}" dt="2023-02-21T08:22:23.179" v="208" actId="20577"/>
          <ac:spMkLst>
            <pc:docMk/>
            <pc:sldMk cId="3264838877" sldId="257"/>
            <ac:spMk id="226" creationId="{9CC19AD4-9227-2616-2AF2-FAB815D0B371}"/>
          </ac:spMkLst>
        </pc:spChg>
        <pc:grpChg chg="mod">
          <ac:chgData name="Miss K. Barker" userId="S::barker.k@northcottschool.org.uk::11d1db35-e832-4259-94c3-677396692687" providerId="AD" clId="Web-{865E3E44-8498-CD60-A430-F4103A533CC0}" dt="2023-02-20T16:50:30.194" v="192" actId="1076"/>
          <ac:grpSpMkLst>
            <pc:docMk/>
            <pc:sldMk cId="3264838877" sldId="257"/>
            <ac:grpSpMk id="58" creationId="{DA1B694F-97EF-EEBB-0F29-1ABF5FB94E21}"/>
          </ac:grpSpMkLst>
        </pc:grpChg>
      </pc:sldChg>
    </pc:docChg>
  </pc:docChgLst>
  <pc:docChgLst>
    <pc:chgData name="Natalie Lennie" userId="ce8f292f-e670-4610-8856-4e9ccc0c1b98" providerId="ADAL" clId="{3E517B0B-94B3-432B-96C0-5302D4F482B6}"/>
    <pc:docChg chg="undo redo custSel modSld">
      <pc:chgData name="Natalie Lennie" userId="ce8f292f-e670-4610-8856-4e9ccc0c1b98" providerId="ADAL" clId="{3E517B0B-94B3-432B-96C0-5302D4F482B6}" dt="2022-07-03T12:36:06.342" v="850" actId="208"/>
      <pc:docMkLst>
        <pc:docMk/>
      </pc:docMkLst>
      <pc:sldChg chg="addSp delSp modSp mod setBg">
        <pc:chgData name="Natalie Lennie" userId="ce8f292f-e670-4610-8856-4e9ccc0c1b98" providerId="ADAL" clId="{3E517B0B-94B3-432B-96C0-5302D4F482B6}" dt="2022-07-03T12:36:06.342" v="850" actId="208"/>
        <pc:sldMkLst>
          <pc:docMk/>
          <pc:sldMk cId="3289129599" sldId="256"/>
        </pc:sldMkLst>
        <pc:spChg chg="mod">
          <ac:chgData name="Natalie Lennie" userId="ce8f292f-e670-4610-8856-4e9ccc0c1b98" providerId="ADAL" clId="{3E517B0B-94B3-432B-96C0-5302D4F482B6}" dt="2022-07-02T17:02:26.883" v="576" actId="207"/>
          <ac:spMkLst>
            <pc:docMk/>
            <pc:sldMk cId="3289129599" sldId="256"/>
            <ac:spMk id="4" creationId="{BE55D210-5F99-6775-6663-0051075B5AED}"/>
          </ac:spMkLst>
        </pc:spChg>
        <pc:spChg chg="mod">
          <ac:chgData name="Natalie Lennie" userId="ce8f292f-e670-4610-8856-4e9ccc0c1b98" providerId="ADAL" clId="{3E517B0B-94B3-432B-96C0-5302D4F482B6}" dt="2022-07-02T17:02:26.883" v="576" actId="207"/>
          <ac:spMkLst>
            <pc:docMk/>
            <pc:sldMk cId="3289129599" sldId="256"/>
            <ac:spMk id="9" creationId="{B558D110-862C-B9B4-7C1E-5EACB902EB13}"/>
          </ac:spMkLst>
        </pc:spChg>
        <pc:spChg chg="mod">
          <ac:chgData name="Natalie Lennie" userId="ce8f292f-e670-4610-8856-4e9ccc0c1b98" providerId="ADAL" clId="{3E517B0B-94B3-432B-96C0-5302D4F482B6}" dt="2022-07-02T17:02:26.883" v="576" actId="207"/>
          <ac:spMkLst>
            <pc:docMk/>
            <pc:sldMk cId="3289129599" sldId="256"/>
            <ac:spMk id="36" creationId="{99547270-CFA5-2DE8-2255-016D89970F5E}"/>
          </ac:spMkLst>
        </pc:spChg>
        <pc:spChg chg="mod">
          <ac:chgData name="Natalie Lennie" userId="ce8f292f-e670-4610-8856-4e9ccc0c1b98" providerId="ADAL" clId="{3E517B0B-94B3-432B-96C0-5302D4F482B6}" dt="2022-07-02T17:02:26.883" v="576" actId="207"/>
          <ac:spMkLst>
            <pc:docMk/>
            <pc:sldMk cId="3289129599" sldId="256"/>
            <ac:spMk id="37" creationId="{ABF85B87-06C8-92AF-F508-C528F297707C}"/>
          </ac:spMkLst>
        </pc:spChg>
        <pc:spChg chg="mod">
          <ac:chgData name="Natalie Lennie" userId="ce8f292f-e670-4610-8856-4e9ccc0c1b98" providerId="ADAL" clId="{3E517B0B-94B3-432B-96C0-5302D4F482B6}" dt="2022-07-02T17:02:26.883" v="576" actId="207"/>
          <ac:spMkLst>
            <pc:docMk/>
            <pc:sldMk cId="3289129599" sldId="256"/>
            <ac:spMk id="38" creationId="{FDCA2D39-7CF6-6561-E278-568097A0013D}"/>
          </ac:spMkLst>
        </pc:spChg>
        <pc:spChg chg="mod">
          <ac:chgData name="Natalie Lennie" userId="ce8f292f-e670-4610-8856-4e9ccc0c1b98" providerId="ADAL" clId="{3E517B0B-94B3-432B-96C0-5302D4F482B6}" dt="2022-07-02T17:02:26.883" v="576" actId="207"/>
          <ac:spMkLst>
            <pc:docMk/>
            <pc:sldMk cId="3289129599" sldId="256"/>
            <ac:spMk id="40" creationId="{CB7B2212-5C00-47E6-3DE1-F07A74BF5C98}"/>
          </ac:spMkLst>
        </pc:spChg>
        <pc:spChg chg="mod">
          <ac:chgData name="Natalie Lennie" userId="ce8f292f-e670-4610-8856-4e9ccc0c1b98" providerId="ADAL" clId="{3E517B0B-94B3-432B-96C0-5302D4F482B6}" dt="2022-07-02T17:02:26.883" v="576" actId="207"/>
          <ac:spMkLst>
            <pc:docMk/>
            <pc:sldMk cId="3289129599" sldId="256"/>
            <ac:spMk id="41" creationId="{5FB7DD02-0B2F-68DC-C4E1-CC42EEEBC694}"/>
          </ac:spMkLst>
        </pc:spChg>
        <pc:spChg chg="mod">
          <ac:chgData name="Natalie Lennie" userId="ce8f292f-e670-4610-8856-4e9ccc0c1b98" providerId="ADAL" clId="{3E517B0B-94B3-432B-96C0-5302D4F482B6}" dt="2022-07-02T17:02:26.883" v="576" actId="207"/>
          <ac:spMkLst>
            <pc:docMk/>
            <pc:sldMk cId="3289129599" sldId="256"/>
            <ac:spMk id="43" creationId="{8744BF24-83F7-638F-D190-2F3030DF6D8C}"/>
          </ac:spMkLst>
        </pc:spChg>
        <pc:spChg chg="mod">
          <ac:chgData name="Natalie Lennie" userId="ce8f292f-e670-4610-8856-4e9ccc0c1b98" providerId="ADAL" clId="{3E517B0B-94B3-432B-96C0-5302D4F482B6}" dt="2022-07-02T17:02:26.883" v="576" actId="207"/>
          <ac:spMkLst>
            <pc:docMk/>
            <pc:sldMk cId="3289129599" sldId="256"/>
            <ac:spMk id="44" creationId="{95E9EBF9-72E9-8096-247D-C36DCDDFF8EB}"/>
          </ac:spMkLst>
        </pc:spChg>
        <pc:spChg chg="mod">
          <ac:chgData name="Natalie Lennie" userId="ce8f292f-e670-4610-8856-4e9ccc0c1b98" providerId="ADAL" clId="{3E517B0B-94B3-432B-96C0-5302D4F482B6}" dt="2022-07-02T17:02:26.883" v="576" actId="207"/>
          <ac:spMkLst>
            <pc:docMk/>
            <pc:sldMk cId="3289129599" sldId="256"/>
            <ac:spMk id="46" creationId="{BCA314DA-A092-DFA8-7EFB-2B6AD5E65F30}"/>
          </ac:spMkLst>
        </pc:spChg>
        <pc:spChg chg="mod">
          <ac:chgData name="Natalie Lennie" userId="ce8f292f-e670-4610-8856-4e9ccc0c1b98" providerId="ADAL" clId="{3E517B0B-94B3-432B-96C0-5302D4F482B6}" dt="2022-07-02T17:02:26.883" v="576" actId="207"/>
          <ac:spMkLst>
            <pc:docMk/>
            <pc:sldMk cId="3289129599" sldId="256"/>
            <ac:spMk id="47" creationId="{221E9A29-B915-69A5-7530-79EDF4892BC6}"/>
          </ac:spMkLst>
        </pc:spChg>
        <pc:spChg chg="mod">
          <ac:chgData name="Natalie Lennie" userId="ce8f292f-e670-4610-8856-4e9ccc0c1b98" providerId="ADAL" clId="{3E517B0B-94B3-432B-96C0-5302D4F482B6}" dt="2022-07-02T17:02:26.883" v="576" actId="207"/>
          <ac:spMkLst>
            <pc:docMk/>
            <pc:sldMk cId="3289129599" sldId="256"/>
            <ac:spMk id="49" creationId="{83DD271D-0566-CE46-4FEA-2B1FA14CEC61}"/>
          </ac:spMkLst>
        </pc:spChg>
        <pc:spChg chg="mod">
          <ac:chgData name="Natalie Lennie" userId="ce8f292f-e670-4610-8856-4e9ccc0c1b98" providerId="ADAL" clId="{3E517B0B-94B3-432B-96C0-5302D4F482B6}" dt="2022-07-02T17:02:26.883" v="576" actId="207"/>
          <ac:spMkLst>
            <pc:docMk/>
            <pc:sldMk cId="3289129599" sldId="256"/>
            <ac:spMk id="50" creationId="{CF3C4BBE-3D82-571A-4B9A-8D87C5B99504}"/>
          </ac:spMkLst>
        </pc:spChg>
        <pc:spChg chg="mod">
          <ac:chgData name="Natalie Lennie" userId="ce8f292f-e670-4610-8856-4e9ccc0c1b98" providerId="ADAL" clId="{3E517B0B-94B3-432B-96C0-5302D4F482B6}" dt="2022-07-02T17:02:26.883" v="576" actId="207"/>
          <ac:spMkLst>
            <pc:docMk/>
            <pc:sldMk cId="3289129599" sldId="256"/>
            <ac:spMk id="52" creationId="{73D8F4E9-FE3A-AEDC-679E-CDCC05D8C29A}"/>
          </ac:spMkLst>
        </pc:spChg>
        <pc:spChg chg="mod">
          <ac:chgData name="Natalie Lennie" userId="ce8f292f-e670-4610-8856-4e9ccc0c1b98" providerId="ADAL" clId="{3E517B0B-94B3-432B-96C0-5302D4F482B6}" dt="2022-07-02T17:02:26.883" v="576" actId="207"/>
          <ac:spMkLst>
            <pc:docMk/>
            <pc:sldMk cId="3289129599" sldId="256"/>
            <ac:spMk id="53" creationId="{A6A42341-30DF-B38A-F2C4-58657E4071F8}"/>
          </ac:spMkLst>
        </pc:spChg>
        <pc:spChg chg="mod">
          <ac:chgData name="Natalie Lennie" userId="ce8f292f-e670-4610-8856-4e9ccc0c1b98" providerId="ADAL" clId="{3E517B0B-94B3-432B-96C0-5302D4F482B6}" dt="2022-07-02T17:02:26.883" v="576" actId="207"/>
          <ac:spMkLst>
            <pc:docMk/>
            <pc:sldMk cId="3289129599" sldId="256"/>
            <ac:spMk id="56" creationId="{EEC48CCB-8DE6-7090-2B23-9DE47BD821EB}"/>
          </ac:spMkLst>
        </pc:spChg>
        <pc:spChg chg="mod">
          <ac:chgData name="Natalie Lennie" userId="ce8f292f-e670-4610-8856-4e9ccc0c1b98" providerId="ADAL" clId="{3E517B0B-94B3-432B-96C0-5302D4F482B6}" dt="2022-07-02T17:02:26.883" v="576" actId="207"/>
          <ac:spMkLst>
            <pc:docMk/>
            <pc:sldMk cId="3289129599" sldId="256"/>
            <ac:spMk id="57" creationId="{7070DAC0-964B-E59A-9D49-A2D65DB1D199}"/>
          </ac:spMkLst>
        </pc:spChg>
        <pc:spChg chg="add del mod topLvl">
          <ac:chgData name="Natalie Lennie" userId="ce8f292f-e670-4610-8856-4e9ccc0c1b98" providerId="ADAL" clId="{3E517B0B-94B3-432B-96C0-5302D4F482B6}" dt="2022-07-02T17:11:03.977" v="748" actId="478"/>
          <ac:spMkLst>
            <pc:docMk/>
            <pc:sldMk cId="3289129599" sldId="256"/>
            <ac:spMk id="59" creationId="{30C0083B-138A-B2D1-F6AD-EFD8E884013F}"/>
          </ac:spMkLst>
        </pc:spChg>
        <pc:spChg chg="mod topLvl">
          <ac:chgData name="Natalie Lennie" userId="ce8f292f-e670-4610-8856-4e9ccc0c1b98" providerId="ADAL" clId="{3E517B0B-94B3-432B-96C0-5302D4F482B6}" dt="2022-07-02T17:16:11.266" v="837" actId="207"/>
          <ac:spMkLst>
            <pc:docMk/>
            <pc:sldMk cId="3289129599" sldId="256"/>
            <ac:spMk id="60" creationId="{F5655434-20FA-1689-796E-9CAE3AEC2C02}"/>
          </ac:spMkLst>
        </pc:spChg>
        <pc:spChg chg="mod topLvl">
          <ac:chgData name="Natalie Lennie" userId="ce8f292f-e670-4610-8856-4e9ccc0c1b98" providerId="ADAL" clId="{3E517B0B-94B3-432B-96C0-5302D4F482B6}" dt="2022-07-02T17:16:11.266" v="837" actId="207"/>
          <ac:spMkLst>
            <pc:docMk/>
            <pc:sldMk cId="3289129599" sldId="256"/>
            <ac:spMk id="61" creationId="{D5429F30-2334-A2AB-18CE-AF481410223F}"/>
          </ac:spMkLst>
        </pc:spChg>
        <pc:spChg chg="mod topLvl">
          <ac:chgData name="Natalie Lennie" userId="ce8f292f-e670-4610-8856-4e9ccc0c1b98" providerId="ADAL" clId="{3E517B0B-94B3-432B-96C0-5302D4F482B6}" dt="2022-07-02T17:16:11.266" v="837" actId="207"/>
          <ac:spMkLst>
            <pc:docMk/>
            <pc:sldMk cId="3289129599" sldId="256"/>
            <ac:spMk id="62" creationId="{A2E35463-94FB-990D-1A3D-2062693BE901}"/>
          </ac:spMkLst>
        </pc:spChg>
        <pc:spChg chg="del mod topLvl">
          <ac:chgData name="Natalie Lennie" userId="ce8f292f-e670-4610-8856-4e9ccc0c1b98" providerId="ADAL" clId="{3E517B0B-94B3-432B-96C0-5302D4F482B6}" dt="2022-07-02T16:12:24.066" v="56" actId="478"/>
          <ac:spMkLst>
            <pc:docMk/>
            <pc:sldMk cId="3289129599" sldId="256"/>
            <ac:spMk id="63" creationId="{08E0C84D-D01C-9160-C368-B6E7E6EFEB8C}"/>
          </ac:spMkLst>
        </pc:spChg>
        <pc:spChg chg="mod topLvl">
          <ac:chgData name="Natalie Lennie" userId="ce8f292f-e670-4610-8856-4e9ccc0c1b98" providerId="ADAL" clId="{3E517B0B-94B3-432B-96C0-5302D4F482B6}" dt="2022-07-02T17:16:11.266" v="837" actId="207"/>
          <ac:spMkLst>
            <pc:docMk/>
            <pc:sldMk cId="3289129599" sldId="256"/>
            <ac:spMk id="64" creationId="{35DBB160-F699-FB79-A9D3-78D46AA9B6E2}"/>
          </ac:spMkLst>
        </pc:spChg>
        <pc:spChg chg="mod topLvl">
          <ac:chgData name="Natalie Lennie" userId="ce8f292f-e670-4610-8856-4e9ccc0c1b98" providerId="ADAL" clId="{3E517B0B-94B3-432B-96C0-5302D4F482B6}" dt="2022-07-02T17:16:11.266" v="837" actId="207"/>
          <ac:spMkLst>
            <pc:docMk/>
            <pc:sldMk cId="3289129599" sldId="256"/>
            <ac:spMk id="65" creationId="{900FB08B-0DB9-7284-BC21-95AECDCD512C}"/>
          </ac:spMkLst>
        </pc:spChg>
        <pc:spChg chg="mod">
          <ac:chgData name="Natalie Lennie" userId="ce8f292f-e670-4610-8856-4e9ccc0c1b98" providerId="ADAL" clId="{3E517B0B-94B3-432B-96C0-5302D4F482B6}" dt="2022-07-02T16:08:15.724" v="30" actId="165"/>
          <ac:spMkLst>
            <pc:docMk/>
            <pc:sldMk cId="3289129599" sldId="256"/>
            <ac:spMk id="72" creationId="{80B49754-FDAB-1E70-6C56-E2208B2EA1DC}"/>
          </ac:spMkLst>
        </pc:spChg>
        <pc:spChg chg="mod">
          <ac:chgData name="Natalie Lennie" userId="ce8f292f-e670-4610-8856-4e9ccc0c1b98" providerId="ADAL" clId="{3E517B0B-94B3-432B-96C0-5302D4F482B6}" dt="2022-07-02T16:08:15.724" v="30" actId="165"/>
          <ac:spMkLst>
            <pc:docMk/>
            <pc:sldMk cId="3289129599" sldId="256"/>
            <ac:spMk id="73" creationId="{D4A0A094-F4F3-37E4-CC36-975CECB34732}"/>
          </ac:spMkLst>
        </pc:spChg>
        <pc:spChg chg="mod">
          <ac:chgData name="Natalie Lennie" userId="ce8f292f-e670-4610-8856-4e9ccc0c1b98" providerId="ADAL" clId="{3E517B0B-94B3-432B-96C0-5302D4F482B6}" dt="2022-07-02T16:08:15.724" v="30" actId="165"/>
          <ac:spMkLst>
            <pc:docMk/>
            <pc:sldMk cId="3289129599" sldId="256"/>
            <ac:spMk id="78" creationId="{DDDC1D2A-992E-83D0-ED88-E65D9E3F3856}"/>
          </ac:spMkLst>
        </pc:spChg>
        <pc:spChg chg="mod">
          <ac:chgData name="Natalie Lennie" userId="ce8f292f-e670-4610-8856-4e9ccc0c1b98" providerId="ADAL" clId="{3E517B0B-94B3-432B-96C0-5302D4F482B6}" dt="2022-07-02T16:08:15.724" v="30" actId="165"/>
          <ac:spMkLst>
            <pc:docMk/>
            <pc:sldMk cId="3289129599" sldId="256"/>
            <ac:spMk id="79" creationId="{C53601D8-6A4F-F6CA-ACEF-8340E9836CD0}"/>
          </ac:spMkLst>
        </pc:spChg>
        <pc:spChg chg="mod">
          <ac:chgData name="Natalie Lennie" userId="ce8f292f-e670-4610-8856-4e9ccc0c1b98" providerId="ADAL" clId="{3E517B0B-94B3-432B-96C0-5302D4F482B6}" dt="2022-07-02T16:08:15.724" v="30" actId="165"/>
          <ac:spMkLst>
            <pc:docMk/>
            <pc:sldMk cId="3289129599" sldId="256"/>
            <ac:spMk id="84" creationId="{DE49BEAC-D453-3F80-35E7-EF71BAAF77B1}"/>
          </ac:spMkLst>
        </pc:spChg>
        <pc:spChg chg="mod">
          <ac:chgData name="Natalie Lennie" userId="ce8f292f-e670-4610-8856-4e9ccc0c1b98" providerId="ADAL" clId="{3E517B0B-94B3-432B-96C0-5302D4F482B6}" dt="2022-07-02T16:08:15.724" v="30" actId="165"/>
          <ac:spMkLst>
            <pc:docMk/>
            <pc:sldMk cId="3289129599" sldId="256"/>
            <ac:spMk id="85" creationId="{551BD3BB-7442-53EA-E432-B61C0DE4A365}"/>
          </ac:spMkLst>
        </pc:spChg>
        <pc:spChg chg="mod topLvl">
          <ac:chgData name="Natalie Lennie" userId="ce8f292f-e670-4610-8856-4e9ccc0c1b98" providerId="ADAL" clId="{3E517B0B-94B3-432B-96C0-5302D4F482B6}" dt="2022-07-02T17:13:15.539" v="809" actId="404"/>
          <ac:spMkLst>
            <pc:docMk/>
            <pc:sldMk cId="3289129599" sldId="256"/>
            <ac:spMk id="89" creationId="{E44EAA63-2189-883C-2858-8A08824C2C3E}"/>
          </ac:spMkLst>
        </pc:spChg>
        <pc:spChg chg="mod topLvl">
          <ac:chgData name="Natalie Lennie" userId="ce8f292f-e670-4610-8856-4e9ccc0c1b98" providerId="ADAL" clId="{3E517B0B-94B3-432B-96C0-5302D4F482B6}" dt="2022-07-02T17:13:15.539" v="809" actId="404"/>
          <ac:spMkLst>
            <pc:docMk/>
            <pc:sldMk cId="3289129599" sldId="256"/>
            <ac:spMk id="92" creationId="{CAB96D23-F69B-F66A-4CEF-83F4EF15E0F7}"/>
          </ac:spMkLst>
        </pc:spChg>
        <pc:spChg chg="mod topLvl">
          <ac:chgData name="Natalie Lennie" userId="ce8f292f-e670-4610-8856-4e9ccc0c1b98" providerId="ADAL" clId="{3E517B0B-94B3-432B-96C0-5302D4F482B6}" dt="2022-07-02T17:13:15.539" v="809" actId="404"/>
          <ac:spMkLst>
            <pc:docMk/>
            <pc:sldMk cId="3289129599" sldId="256"/>
            <ac:spMk id="93" creationId="{53DA65DA-696B-936C-DA82-C4B8274A410F}"/>
          </ac:spMkLst>
        </pc:spChg>
        <pc:spChg chg="mod topLvl">
          <ac:chgData name="Natalie Lennie" userId="ce8f292f-e670-4610-8856-4e9ccc0c1b98" providerId="ADAL" clId="{3E517B0B-94B3-432B-96C0-5302D4F482B6}" dt="2022-07-02T17:13:15.539" v="809" actId="404"/>
          <ac:spMkLst>
            <pc:docMk/>
            <pc:sldMk cId="3289129599" sldId="256"/>
            <ac:spMk id="94" creationId="{3B9E6F55-2B76-FD62-B8A4-A4A226A8E13E}"/>
          </ac:spMkLst>
        </pc:spChg>
        <pc:spChg chg="mod topLvl">
          <ac:chgData name="Natalie Lennie" userId="ce8f292f-e670-4610-8856-4e9ccc0c1b98" providerId="ADAL" clId="{3E517B0B-94B3-432B-96C0-5302D4F482B6}" dt="2022-07-02T17:13:15.539" v="809" actId="404"/>
          <ac:spMkLst>
            <pc:docMk/>
            <pc:sldMk cId="3289129599" sldId="256"/>
            <ac:spMk id="95" creationId="{B1D55A82-0391-7FF1-E5FE-8F6865B7BE32}"/>
          </ac:spMkLst>
        </pc:spChg>
        <pc:spChg chg="mod topLvl">
          <ac:chgData name="Natalie Lennie" userId="ce8f292f-e670-4610-8856-4e9ccc0c1b98" providerId="ADAL" clId="{3E517B0B-94B3-432B-96C0-5302D4F482B6}" dt="2022-07-02T17:13:15.539" v="809" actId="404"/>
          <ac:spMkLst>
            <pc:docMk/>
            <pc:sldMk cId="3289129599" sldId="256"/>
            <ac:spMk id="96" creationId="{6E40C87C-DA7B-E44D-A348-C94315346E70}"/>
          </ac:spMkLst>
        </pc:spChg>
        <pc:spChg chg="mod">
          <ac:chgData name="Natalie Lennie" userId="ce8f292f-e670-4610-8856-4e9ccc0c1b98" providerId="ADAL" clId="{3E517B0B-94B3-432B-96C0-5302D4F482B6}" dt="2022-07-02T16:08:15.724" v="30" actId="165"/>
          <ac:spMkLst>
            <pc:docMk/>
            <pc:sldMk cId="3289129599" sldId="256"/>
            <ac:spMk id="105" creationId="{76D8A93A-02B6-705C-172E-6EECD386F306}"/>
          </ac:spMkLst>
        </pc:spChg>
        <pc:spChg chg="mod">
          <ac:chgData name="Natalie Lennie" userId="ce8f292f-e670-4610-8856-4e9ccc0c1b98" providerId="ADAL" clId="{3E517B0B-94B3-432B-96C0-5302D4F482B6}" dt="2022-07-02T16:08:15.724" v="30" actId="165"/>
          <ac:spMkLst>
            <pc:docMk/>
            <pc:sldMk cId="3289129599" sldId="256"/>
            <ac:spMk id="106" creationId="{884A603A-7CBD-27B0-5A76-5B34726B981A}"/>
          </ac:spMkLst>
        </pc:spChg>
        <pc:spChg chg="mod">
          <ac:chgData name="Natalie Lennie" userId="ce8f292f-e670-4610-8856-4e9ccc0c1b98" providerId="ADAL" clId="{3E517B0B-94B3-432B-96C0-5302D4F482B6}" dt="2022-07-02T16:08:15.724" v="30" actId="165"/>
          <ac:spMkLst>
            <pc:docMk/>
            <pc:sldMk cId="3289129599" sldId="256"/>
            <ac:spMk id="108" creationId="{0692F683-9377-A84E-E95B-2558E2A8465F}"/>
          </ac:spMkLst>
        </pc:spChg>
        <pc:spChg chg="mod">
          <ac:chgData name="Natalie Lennie" userId="ce8f292f-e670-4610-8856-4e9ccc0c1b98" providerId="ADAL" clId="{3E517B0B-94B3-432B-96C0-5302D4F482B6}" dt="2022-07-02T16:08:15.724" v="30" actId="165"/>
          <ac:spMkLst>
            <pc:docMk/>
            <pc:sldMk cId="3289129599" sldId="256"/>
            <ac:spMk id="109" creationId="{F1556AE5-6609-DD6E-9E23-15889DB83E3F}"/>
          </ac:spMkLst>
        </pc:spChg>
        <pc:spChg chg="mod">
          <ac:chgData name="Natalie Lennie" userId="ce8f292f-e670-4610-8856-4e9ccc0c1b98" providerId="ADAL" clId="{3E517B0B-94B3-432B-96C0-5302D4F482B6}" dt="2022-07-02T16:08:15.724" v="30" actId="165"/>
          <ac:spMkLst>
            <pc:docMk/>
            <pc:sldMk cId="3289129599" sldId="256"/>
            <ac:spMk id="111" creationId="{F96422FD-9404-BC0A-FBAA-1E67CFB66A37}"/>
          </ac:spMkLst>
        </pc:spChg>
        <pc:spChg chg="mod">
          <ac:chgData name="Natalie Lennie" userId="ce8f292f-e670-4610-8856-4e9ccc0c1b98" providerId="ADAL" clId="{3E517B0B-94B3-432B-96C0-5302D4F482B6}" dt="2022-07-02T16:08:15.724" v="30" actId="165"/>
          <ac:spMkLst>
            <pc:docMk/>
            <pc:sldMk cId="3289129599" sldId="256"/>
            <ac:spMk id="112" creationId="{D3F67727-D089-1671-D41E-55C03D08571C}"/>
          </ac:spMkLst>
        </pc:spChg>
        <pc:spChg chg="mod">
          <ac:chgData name="Natalie Lennie" userId="ce8f292f-e670-4610-8856-4e9ccc0c1b98" providerId="ADAL" clId="{3E517B0B-94B3-432B-96C0-5302D4F482B6}" dt="2022-07-02T16:08:15.724" v="30" actId="165"/>
          <ac:spMkLst>
            <pc:docMk/>
            <pc:sldMk cId="3289129599" sldId="256"/>
            <ac:spMk id="114" creationId="{6F06A6A3-D490-8B0D-8B70-175D9D71D6E9}"/>
          </ac:spMkLst>
        </pc:spChg>
        <pc:spChg chg="mod">
          <ac:chgData name="Natalie Lennie" userId="ce8f292f-e670-4610-8856-4e9ccc0c1b98" providerId="ADAL" clId="{3E517B0B-94B3-432B-96C0-5302D4F482B6}" dt="2022-07-02T16:08:15.724" v="30" actId="165"/>
          <ac:spMkLst>
            <pc:docMk/>
            <pc:sldMk cId="3289129599" sldId="256"/>
            <ac:spMk id="115" creationId="{0FD1A669-B7D8-FF08-CC54-57D5B48BA0B5}"/>
          </ac:spMkLst>
        </pc:spChg>
        <pc:spChg chg="mod topLvl">
          <ac:chgData name="Natalie Lennie" userId="ce8f292f-e670-4610-8856-4e9ccc0c1b98" providerId="ADAL" clId="{3E517B0B-94B3-432B-96C0-5302D4F482B6}" dt="2022-07-02T16:26:00.054" v="287" actId="1035"/>
          <ac:spMkLst>
            <pc:docMk/>
            <pc:sldMk cId="3289129599" sldId="256"/>
            <ac:spMk id="116" creationId="{F0B1CCAF-0103-C4C5-5B73-D4E6DC30275B}"/>
          </ac:spMkLst>
        </pc:spChg>
        <pc:spChg chg="mod topLvl">
          <ac:chgData name="Natalie Lennie" userId="ce8f292f-e670-4610-8856-4e9ccc0c1b98" providerId="ADAL" clId="{3E517B0B-94B3-432B-96C0-5302D4F482B6}" dt="2022-07-02T16:26:00.054" v="287" actId="1035"/>
          <ac:spMkLst>
            <pc:docMk/>
            <pc:sldMk cId="3289129599" sldId="256"/>
            <ac:spMk id="117" creationId="{7E532E56-B490-4414-87EC-C71AAD43A146}"/>
          </ac:spMkLst>
        </pc:spChg>
        <pc:spChg chg="mod topLvl">
          <ac:chgData name="Natalie Lennie" userId="ce8f292f-e670-4610-8856-4e9ccc0c1b98" providerId="ADAL" clId="{3E517B0B-94B3-432B-96C0-5302D4F482B6}" dt="2022-07-02T16:26:00.054" v="287" actId="1035"/>
          <ac:spMkLst>
            <pc:docMk/>
            <pc:sldMk cId="3289129599" sldId="256"/>
            <ac:spMk id="118" creationId="{52CD54F0-6395-E9AA-FB2F-DAD178E8A4FB}"/>
          </ac:spMkLst>
        </pc:spChg>
        <pc:spChg chg="mod topLvl">
          <ac:chgData name="Natalie Lennie" userId="ce8f292f-e670-4610-8856-4e9ccc0c1b98" providerId="ADAL" clId="{3E517B0B-94B3-432B-96C0-5302D4F482B6}" dt="2022-07-02T16:26:00.054" v="287" actId="1035"/>
          <ac:spMkLst>
            <pc:docMk/>
            <pc:sldMk cId="3289129599" sldId="256"/>
            <ac:spMk id="119" creationId="{F7B34BE6-2853-6C62-9751-8EB0C5041D45}"/>
          </ac:spMkLst>
        </pc:spChg>
        <pc:spChg chg="mod topLvl">
          <ac:chgData name="Natalie Lennie" userId="ce8f292f-e670-4610-8856-4e9ccc0c1b98" providerId="ADAL" clId="{3E517B0B-94B3-432B-96C0-5302D4F482B6}" dt="2022-07-02T16:25:37.450" v="278" actId="1037"/>
          <ac:spMkLst>
            <pc:docMk/>
            <pc:sldMk cId="3289129599" sldId="256"/>
            <ac:spMk id="120" creationId="{3BED7579-B6A0-D3E0-DAA5-5BA4E7F39477}"/>
          </ac:spMkLst>
        </pc:spChg>
        <pc:spChg chg="mod topLvl">
          <ac:chgData name="Natalie Lennie" userId="ce8f292f-e670-4610-8856-4e9ccc0c1b98" providerId="ADAL" clId="{3E517B0B-94B3-432B-96C0-5302D4F482B6}" dt="2022-07-02T16:25:37.450" v="278" actId="1037"/>
          <ac:spMkLst>
            <pc:docMk/>
            <pc:sldMk cId="3289129599" sldId="256"/>
            <ac:spMk id="121" creationId="{44DBA9F5-B338-4A19-ADF4-6BAB6441AD5D}"/>
          </ac:spMkLst>
        </pc:spChg>
        <pc:spChg chg="mod topLvl">
          <ac:chgData name="Natalie Lennie" userId="ce8f292f-e670-4610-8856-4e9ccc0c1b98" providerId="ADAL" clId="{3E517B0B-94B3-432B-96C0-5302D4F482B6}" dt="2022-07-02T16:25:37.450" v="278" actId="1037"/>
          <ac:spMkLst>
            <pc:docMk/>
            <pc:sldMk cId="3289129599" sldId="256"/>
            <ac:spMk id="122" creationId="{D52756E5-807C-1719-6158-14FDB20FCC73}"/>
          </ac:spMkLst>
        </pc:spChg>
        <pc:spChg chg="mod topLvl">
          <ac:chgData name="Natalie Lennie" userId="ce8f292f-e670-4610-8856-4e9ccc0c1b98" providerId="ADAL" clId="{3E517B0B-94B3-432B-96C0-5302D4F482B6}" dt="2022-07-02T17:13:15.539" v="809" actId="404"/>
          <ac:spMkLst>
            <pc:docMk/>
            <pc:sldMk cId="3289129599" sldId="256"/>
            <ac:spMk id="162" creationId="{FBB16402-0CF1-58C9-64FB-95312C59C04A}"/>
          </ac:spMkLst>
        </pc:spChg>
        <pc:spChg chg="mod topLvl">
          <ac:chgData name="Natalie Lennie" userId="ce8f292f-e670-4610-8856-4e9ccc0c1b98" providerId="ADAL" clId="{3E517B0B-94B3-432B-96C0-5302D4F482B6}" dt="2022-07-02T17:13:15.539" v="809" actId="404"/>
          <ac:spMkLst>
            <pc:docMk/>
            <pc:sldMk cId="3289129599" sldId="256"/>
            <ac:spMk id="163" creationId="{738C2D9A-71D7-BB91-329D-72D2BB7E1E44}"/>
          </ac:spMkLst>
        </pc:spChg>
        <pc:spChg chg="mod topLvl">
          <ac:chgData name="Natalie Lennie" userId="ce8f292f-e670-4610-8856-4e9ccc0c1b98" providerId="ADAL" clId="{3E517B0B-94B3-432B-96C0-5302D4F482B6}" dt="2022-07-02T17:13:15.539" v="809" actId="404"/>
          <ac:spMkLst>
            <pc:docMk/>
            <pc:sldMk cId="3289129599" sldId="256"/>
            <ac:spMk id="164" creationId="{7858E8A4-4EE6-C5ED-F418-B029478E0469}"/>
          </ac:spMkLst>
        </pc:spChg>
        <pc:spChg chg="mod topLvl">
          <ac:chgData name="Natalie Lennie" userId="ce8f292f-e670-4610-8856-4e9ccc0c1b98" providerId="ADAL" clId="{3E517B0B-94B3-432B-96C0-5302D4F482B6}" dt="2022-07-02T17:13:15.539" v="809" actId="404"/>
          <ac:spMkLst>
            <pc:docMk/>
            <pc:sldMk cId="3289129599" sldId="256"/>
            <ac:spMk id="165" creationId="{9863FDD6-FB04-E51C-1410-47DE3C86E174}"/>
          </ac:spMkLst>
        </pc:spChg>
        <pc:spChg chg="mod topLvl">
          <ac:chgData name="Natalie Lennie" userId="ce8f292f-e670-4610-8856-4e9ccc0c1b98" providerId="ADAL" clId="{3E517B0B-94B3-432B-96C0-5302D4F482B6}" dt="2022-07-02T17:13:15.539" v="809" actId="404"/>
          <ac:spMkLst>
            <pc:docMk/>
            <pc:sldMk cId="3289129599" sldId="256"/>
            <ac:spMk id="166" creationId="{66757F85-7811-BB49-8932-30A5A473F555}"/>
          </ac:spMkLst>
        </pc:spChg>
        <pc:spChg chg="mod topLvl">
          <ac:chgData name="Natalie Lennie" userId="ce8f292f-e670-4610-8856-4e9ccc0c1b98" providerId="ADAL" clId="{3E517B0B-94B3-432B-96C0-5302D4F482B6}" dt="2022-07-02T17:13:15.539" v="809" actId="404"/>
          <ac:spMkLst>
            <pc:docMk/>
            <pc:sldMk cId="3289129599" sldId="256"/>
            <ac:spMk id="167" creationId="{3FF4C0A0-AE17-DB7A-7D41-A3DE14CD5025}"/>
          </ac:spMkLst>
        </pc:spChg>
        <pc:spChg chg="mod topLvl">
          <ac:chgData name="Natalie Lennie" userId="ce8f292f-e670-4610-8856-4e9ccc0c1b98" providerId="ADAL" clId="{3E517B0B-94B3-432B-96C0-5302D4F482B6}" dt="2022-07-02T17:13:15.539" v="809" actId="404"/>
          <ac:spMkLst>
            <pc:docMk/>
            <pc:sldMk cId="3289129599" sldId="256"/>
            <ac:spMk id="186" creationId="{B94770C8-1C69-B4A7-09F0-DBF15B13FCC3}"/>
          </ac:spMkLst>
        </pc:spChg>
        <pc:spChg chg="mod topLvl">
          <ac:chgData name="Natalie Lennie" userId="ce8f292f-e670-4610-8856-4e9ccc0c1b98" providerId="ADAL" clId="{3E517B0B-94B3-432B-96C0-5302D4F482B6}" dt="2022-07-02T17:13:15.539" v="809" actId="404"/>
          <ac:spMkLst>
            <pc:docMk/>
            <pc:sldMk cId="3289129599" sldId="256"/>
            <ac:spMk id="187" creationId="{249F3325-D64F-8B05-B810-7BEACBDAD509}"/>
          </ac:spMkLst>
        </pc:spChg>
        <pc:spChg chg="mod topLvl">
          <ac:chgData name="Natalie Lennie" userId="ce8f292f-e670-4610-8856-4e9ccc0c1b98" providerId="ADAL" clId="{3E517B0B-94B3-432B-96C0-5302D4F482B6}" dt="2022-07-02T17:13:15.539" v="809" actId="404"/>
          <ac:spMkLst>
            <pc:docMk/>
            <pc:sldMk cId="3289129599" sldId="256"/>
            <ac:spMk id="188" creationId="{4273E5B3-17D9-C532-C257-E158F02582EF}"/>
          </ac:spMkLst>
        </pc:spChg>
        <pc:spChg chg="mod topLvl">
          <ac:chgData name="Natalie Lennie" userId="ce8f292f-e670-4610-8856-4e9ccc0c1b98" providerId="ADAL" clId="{3E517B0B-94B3-432B-96C0-5302D4F482B6}" dt="2022-07-02T17:13:15.539" v="809" actId="404"/>
          <ac:spMkLst>
            <pc:docMk/>
            <pc:sldMk cId="3289129599" sldId="256"/>
            <ac:spMk id="189" creationId="{1D8B8273-01D4-B060-2773-3EBEBD795E39}"/>
          </ac:spMkLst>
        </pc:spChg>
        <pc:spChg chg="mod topLvl">
          <ac:chgData name="Natalie Lennie" userId="ce8f292f-e670-4610-8856-4e9ccc0c1b98" providerId="ADAL" clId="{3E517B0B-94B3-432B-96C0-5302D4F482B6}" dt="2022-07-02T17:13:15.539" v="809" actId="404"/>
          <ac:spMkLst>
            <pc:docMk/>
            <pc:sldMk cId="3289129599" sldId="256"/>
            <ac:spMk id="190" creationId="{A4E73906-9950-3581-FBBC-043EB1FF8CCA}"/>
          </ac:spMkLst>
        </pc:spChg>
        <pc:spChg chg="mod topLvl">
          <ac:chgData name="Natalie Lennie" userId="ce8f292f-e670-4610-8856-4e9ccc0c1b98" providerId="ADAL" clId="{3E517B0B-94B3-432B-96C0-5302D4F482B6}" dt="2022-07-02T17:13:15.539" v="809" actId="404"/>
          <ac:spMkLst>
            <pc:docMk/>
            <pc:sldMk cId="3289129599" sldId="256"/>
            <ac:spMk id="191" creationId="{766DC808-E331-BE49-38D0-4057362C8C7A}"/>
          </ac:spMkLst>
        </pc:spChg>
        <pc:spChg chg="mod topLvl">
          <ac:chgData name="Natalie Lennie" userId="ce8f292f-e670-4610-8856-4e9ccc0c1b98" providerId="ADAL" clId="{3E517B0B-94B3-432B-96C0-5302D4F482B6}" dt="2022-07-02T17:13:15.539" v="809" actId="404"/>
          <ac:spMkLst>
            <pc:docMk/>
            <pc:sldMk cId="3289129599" sldId="256"/>
            <ac:spMk id="192" creationId="{A998BF60-D2BA-931A-BFED-7193FD8E1B23}"/>
          </ac:spMkLst>
        </pc:spChg>
        <pc:spChg chg="mod topLvl">
          <ac:chgData name="Natalie Lennie" userId="ce8f292f-e670-4610-8856-4e9ccc0c1b98" providerId="ADAL" clId="{3E517B0B-94B3-432B-96C0-5302D4F482B6}" dt="2022-07-02T17:13:15.539" v="809" actId="404"/>
          <ac:spMkLst>
            <pc:docMk/>
            <pc:sldMk cId="3289129599" sldId="256"/>
            <ac:spMk id="193" creationId="{4BD5F43F-2C3C-1D49-7CD0-BB7F96C13622}"/>
          </ac:spMkLst>
        </pc:spChg>
        <pc:spChg chg="mod topLvl">
          <ac:chgData name="Natalie Lennie" userId="ce8f292f-e670-4610-8856-4e9ccc0c1b98" providerId="ADAL" clId="{3E517B0B-94B3-432B-96C0-5302D4F482B6}" dt="2022-07-02T17:13:15.539" v="809" actId="404"/>
          <ac:spMkLst>
            <pc:docMk/>
            <pc:sldMk cId="3289129599" sldId="256"/>
            <ac:spMk id="194" creationId="{84407E81-77F1-47AB-1AFA-63B08BAFDBA1}"/>
          </ac:spMkLst>
        </pc:spChg>
        <pc:spChg chg="mod topLvl">
          <ac:chgData name="Natalie Lennie" userId="ce8f292f-e670-4610-8856-4e9ccc0c1b98" providerId="ADAL" clId="{3E517B0B-94B3-432B-96C0-5302D4F482B6}" dt="2022-07-02T17:13:15.539" v="809" actId="404"/>
          <ac:spMkLst>
            <pc:docMk/>
            <pc:sldMk cId="3289129599" sldId="256"/>
            <ac:spMk id="195" creationId="{26FCACD1-8FF2-6504-8A11-077D723E65AF}"/>
          </ac:spMkLst>
        </pc:spChg>
        <pc:spChg chg="mod topLvl">
          <ac:chgData name="Natalie Lennie" userId="ce8f292f-e670-4610-8856-4e9ccc0c1b98" providerId="ADAL" clId="{3E517B0B-94B3-432B-96C0-5302D4F482B6}" dt="2022-07-02T17:13:15.539" v="809" actId="404"/>
          <ac:spMkLst>
            <pc:docMk/>
            <pc:sldMk cId="3289129599" sldId="256"/>
            <ac:spMk id="196" creationId="{05F414D0-6746-9AE6-D6D9-4D1FCC26DEFF}"/>
          </ac:spMkLst>
        </pc:spChg>
        <pc:spChg chg="mod topLvl">
          <ac:chgData name="Natalie Lennie" userId="ce8f292f-e670-4610-8856-4e9ccc0c1b98" providerId="ADAL" clId="{3E517B0B-94B3-432B-96C0-5302D4F482B6}" dt="2022-07-02T17:13:15.539" v="809" actId="404"/>
          <ac:spMkLst>
            <pc:docMk/>
            <pc:sldMk cId="3289129599" sldId="256"/>
            <ac:spMk id="197" creationId="{87617412-7C9A-9F1A-2881-97234518F11E}"/>
          </ac:spMkLst>
        </pc:spChg>
        <pc:spChg chg="mod topLvl">
          <ac:chgData name="Natalie Lennie" userId="ce8f292f-e670-4610-8856-4e9ccc0c1b98" providerId="ADAL" clId="{3E517B0B-94B3-432B-96C0-5302D4F482B6}" dt="2022-07-02T17:13:15.539" v="809" actId="404"/>
          <ac:spMkLst>
            <pc:docMk/>
            <pc:sldMk cId="3289129599" sldId="256"/>
            <ac:spMk id="201" creationId="{67A7C817-EDDD-3C2C-409E-23F3307FF6C0}"/>
          </ac:spMkLst>
        </pc:spChg>
        <pc:spChg chg="mod topLvl">
          <ac:chgData name="Natalie Lennie" userId="ce8f292f-e670-4610-8856-4e9ccc0c1b98" providerId="ADAL" clId="{3E517B0B-94B3-432B-96C0-5302D4F482B6}" dt="2022-07-02T17:13:15.539" v="809" actId="404"/>
          <ac:spMkLst>
            <pc:docMk/>
            <pc:sldMk cId="3289129599" sldId="256"/>
            <ac:spMk id="202" creationId="{B038AF14-0298-F7E4-04FF-72697EC9C80B}"/>
          </ac:spMkLst>
        </pc:spChg>
        <pc:spChg chg="mod topLvl">
          <ac:chgData name="Natalie Lennie" userId="ce8f292f-e670-4610-8856-4e9ccc0c1b98" providerId="ADAL" clId="{3E517B0B-94B3-432B-96C0-5302D4F482B6}" dt="2022-07-02T17:13:15.539" v="809" actId="404"/>
          <ac:spMkLst>
            <pc:docMk/>
            <pc:sldMk cId="3289129599" sldId="256"/>
            <ac:spMk id="203" creationId="{F679EF7F-CE7D-D841-B382-67D8BCFB8C4B}"/>
          </ac:spMkLst>
        </pc:spChg>
        <pc:spChg chg="mod topLvl">
          <ac:chgData name="Natalie Lennie" userId="ce8f292f-e670-4610-8856-4e9ccc0c1b98" providerId="ADAL" clId="{3E517B0B-94B3-432B-96C0-5302D4F482B6}" dt="2022-07-02T17:47:57.651" v="849" actId="20577"/>
          <ac:spMkLst>
            <pc:docMk/>
            <pc:sldMk cId="3289129599" sldId="256"/>
            <ac:spMk id="204" creationId="{0B7F85A9-00FC-8E9A-AC3F-5377777D11A1}"/>
          </ac:spMkLst>
        </pc:spChg>
        <pc:spChg chg="mod topLvl">
          <ac:chgData name="Natalie Lennie" userId="ce8f292f-e670-4610-8856-4e9ccc0c1b98" providerId="ADAL" clId="{3E517B0B-94B3-432B-96C0-5302D4F482B6}" dt="2022-07-02T17:13:15.539" v="809" actId="404"/>
          <ac:spMkLst>
            <pc:docMk/>
            <pc:sldMk cId="3289129599" sldId="256"/>
            <ac:spMk id="205" creationId="{0F4E9E71-7C69-5E33-E654-B66A6D39E8ED}"/>
          </ac:spMkLst>
        </pc:spChg>
        <pc:spChg chg="mod topLvl">
          <ac:chgData name="Natalie Lennie" userId="ce8f292f-e670-4610-8856-4e9ccc0c1b98" providerId="ADAL" clId="{3E517B0B-94B3-432B-96C0-5302D4F482B6}" dt="2022-07-02T17:13:15.539" v="809" actId="404"/>
          <ac:spMkLst>
            <pc:docMk/>
            <pc:sldMk cId="3289129599" sldId="256"/>
            <ac:spMk id="206" creationId="{C4971836-5595-F337-639E-2453CA631744}"/>
          </ac:spMkLst>
        </pc:spChg>
        <pc:spChg chg="mod topLvl">
          <ac:chgData name="Natalie Lennie" userId="ce8f292f-e670-4610-8856-4e9ccc0c1b98" providerId="ADAL" clId="{3E517B0B-94B3-432B-96C0-5302D4F482B6}" dt="2022-07-03T12:36:06.342" v="850" actId="208"/>
          <ac:spMkLst>
            <pc:docMk/>
            <pc:sldMk cId="3289129599" sldId="256"/>
            <ac:spMk id="207" creationId="{B715D63F-62C6-BA79-119A-A5D6DCBE54F8}"/>
          </ac:spMkLst>
        </pc:spChg>
        <pc:spChg chg="mod topLvl">
          <ac:chgData name="Natalie Lennie" userId="ce8f292f-e670-4610-8856-4e9ccc0c1b98" providerId="ADAL" clId="{3E517B0B-94B3-432B-96C0-5302D4F482B6}" dt="2022-07-03T12:36:06.342" v="850" actId="208"/>
          <ac:spMkLst>
            <pc:docMk/>
            <pc:sldMk cId="3289129599" sldId="256"/>
            <ac:spMk id="208" creationId="{FC72DF74-9A4B-6C5E-11A4-1CDA558B15EA}"/>
          </ac:spMkLst>
        </pc:spChg>
        <pc:spChg chg="mod topLvl">
          <ac:chgData name="Natalie Lennie" userId="ce8f292f-e670-4610-8856-4e9ccc0c1b98" providerId="ADAL" clId="{3E517B0B-94B3-432B-96C0-5302D4F482B6}" dt="2022-07-02T17:13:15.539" v="809" actId="404"/>
          <ac:spMkLst>
            <pc:docMk/>
            <pc:sldMk cId="3289129599" sldId="256"/>
            <ac:spMk id="209" creationId="{41F79066-0420-081E-E58F-87A87B78218F}"/>
          </ac:spMkLst>
        </pc:spChg>
        <pc:spChg chg="mod topLvl">
          <ac:chgData name="Natalie Lennie" userId="ce8f292f-e670-4610-8856-4e9ccc0c1b98" providerId="ADAL" clId="{3E517B0B-94B3-432B-96C0-5302D4F482B6}" dt="2022-07-02T17:13:15.539" v="809" actId="404"/>
          <ac:spMkLst>
            <pc:docMk/>
            <pc:sldMk cId="3289129599" sldId="256"/>
            <ac:spMk id="213" creationId="{189EFCD5-0F46-0CE6-B881-886D579E1D0C}"/>
          </ac:spMkLst>
        </pc:spChg>
        <pc:spChg chg="mod topLvl">
          <ac:chgData name="Natalie Lennie" userId="ce8f292f-e670-4610-8856-4e9ccc0c1b98" providerId="ADAL" clId="{3E517B0B-94B3-432B-96C0-5302D4F482B6}" dt="2022-07-02T17:13:15.539" v="809" actId="404"/>
          <ac:spMkLst>
            <pc:docMk/>
            <pc:sldMk cId="3289129599" sldId="256"/>
            <ac:spMk id="214" creationId="{90FA96C6-69B8-C264-8EFB-38463B981DB3}"/>
          </ac:spMkLst>
        </pc:spChg>
        <pc:spChg chg="mod topLvl">
          <ac:chgData name="Natalie Lennie" userId="ce8f292f-e670-4610-8856-4e9ccc0c1b98" providerId="ADAL" clId="{3E517B0B-94B3-432B-96C0-5302D4F482B6}" dt="2022-07-02T17:13:15.539" v="809" actId="404"/>
          <ac:spMkLst>
            <pc:docMk/>
            <pc:sldMk cId="3289129599" sldId="256"/>
            <ac:spMk id="215" creationId="{B13EAD3D-7B91-DB48-BC43-BBCF206FFD41}"/>
          </ac:spMkLst>
        </pc:spChg>
        <pc:spChg chg="mod topLvl">
          <ac:chgData name="Natalie Lennie" userId="ce8f292f-e670-4610-8856-4e9ccc0c1b98" providerId="ADAL" clId="{3E517B0B-94B3-432B-96C0-5302D4F482B6}" dt="2022-07-02T17:13:15.539" v="809" actId="404"/>
          <ac:spMkLst>
            <pc:docMk/>
            <pc:sldMk cId="3289129599" sldId="256"/>
            <ac:spMk id="216" creationId="{F90377FF-0419-3FBA-A191-49DC30021DBE}"/>
          </ac:spMkLst>
        </pc:spChg>
        <pc:spChg chg="mod topLvl">
          <ac:chgData name="Natalie Lennie" userId="ce8f292f-e670-4610-8856-4e9ccc0c1b98" providerId="ADAL" clId="{3E517B0B-94B3-432B-96C0-5302D4F482B6}" dt="2022-07-02T17:13:15.539" v="809" actId="404"/>
          <ac:spMkLst>
            <pc:docMk/>
            <pc:sldMk cId="3289129599" sldId="256"/>
            <ac:spMk id="217" creationId="{EE06C0D7-4EEC-2EDF-7B12-E60DD7BB069A}"/>
          </ac:spMkLst>
        </pc:spChg>
        <pc:spChg chg="del mod topLvl">
          <ac:chgData name="Natalie Lennie" userId="ce8f292f-e670-4610-8856-4e9ccc0c1b98" providerId="ADAL" clId="{3E517B0B-94B3-432B-96C0-5302D4F482B6}" dt="2022-07-02T16:58:50.894" v="496" actId="478"/>
          <ac:spMkLst>
            <pc:docMk/>
            <pc:sldMk cId="3289129599" sldId="256"/>
            <ac:spMk id="218" creationId="{E9B81F70-1165-E626-4554-78E7EE76F0D3}"/>
          </ac:spMkLst>
        </pc:spChg>
        <pc:spChg chg="mod">
          <ac:chgData name="Natalie Lennie" userId="ce8f292f-e670-4610-8856-4e9ccc0c1b98" providerId="ADAL" clId="{3E517B0B-94B3-432B-96C0-5302D4F482B6}" dt="2022-07-02T16:23:48.397" v="213"/>
          <ac:spMkLst>
            <pc:docMk/>
            <pc:sldMk cId="3289129599" sldId="256"/>
            <ac:spMk id="224" creationId="{539A6A32-BFB8-D554-C6FC-210827786B17}"/>
          </ac:spMkLst>
        </pc:spChg>
        <pc:spChg chg="mod">
          <ac:chgData name="Natalie Lennie" userId="ce8f292f-e670-4610-8856-4e9ccc0c1b98" providerId="ADAL" clId="{3E517B0B-94B3-432B-96C0-5302D4F482B6}" dt="2022-07-02T16:23:48.397" v="213"/>
          <ac:spMkLst>
            <pc:docMk/>
            <pc:sldMk cId="3289129599" sldId="256"/>
            <ac:spMk id="225" creationId="{EFAE1B70-070E-24E7-D434-EB662317345C}"/>
          </ac:spMkLst>
        </pc:spChg>
        <pc:spChg chg="add mod">
          <ac:chgData name="Natalie Lennie" userId="ce8f292f-e670-4610-8856-4e9ccc0c1b98" providerId="ADAL" clId="{3E517B0B-94B3-432B-96C0-5302D4F482B6}" dt="2022-07-02T16:25:42.530" v="284" actId="1038"/>
          <ac:spMkLst>
            <pc:docMk/>
            <pc:sldMk cId="3289129599" sldId="256"/>
            <ac:spMk id="226" creationId="{9CC19AD4-9227-2616-2AF2-FAB815D0B371}"/>
          </ac:spMkLst>
        </pc:spChg>
        <pc:spChg chg="add del mod">
          <ac:chgData name="Natalie Lennie" userId="ce8f292f-e670-4610-8856-4e9ccc0c1b98" providerId="ADAL" clId="{3E517B0B-94B3-432B-96C0-5302D4F482B6}" dt="2022-07-02T16:27:01.014" v="307"/>
          <ac:spMkLst>
            <pc:docMk/>
            <pc:sldMk cId="3289129599" sldId="256"/>
            <ac:spMk id="228" creationId="{CB0CB959-3F37-BC75-D635-D48277382A4E}"/>
          </ac:spMkLst>
        </pc:spChg>
        <pc:spChg chg="add del mod ord">
          <ac:chgData name="Natalie Lennie" userId="ce8f292f-e670-4610-8856-4e9ccc0c1b98" providerId="ADAL" clId="{3E517B0B-94B3-432B-96C0-5302D4F482B6}" dt="2022-07-02T17:02:55.802" v="578" actId="478"/>
          <ac:spMkLst>
            <pc:docMk/>
            <pc:sldMk cId="3289129599" sldId="256"/>
            <ac:spMk id="229" creationId="{DDC286E8-2E1C-B9D9-C2EC-4951A109242D}"/>
          </ac:spMkLst>
        </pc:spChg>
        <pc:spChg chg="add mod ord">
          <ac:chgData name="Natalie Lennie" userId="ce8f292f-e670-4610-8856-4e9ccc0c1b98" providerId="ADAL" clId="{3E517B0B-94B3-432B-96C0-5302D4F482B6}" dt="2022-07-02T17:11:42.211" v="761" actId="164"/>
          <ac:spMkLst>
            <pc:docMk/>
            <pc:sldMk cId="3289129599" sldId="256"/>
            <ac:spMk id="238" creationId="{0836C99D-05AD-8561-92DB-DB37C3EDFF52}"/>
          </ac:spMkLst>
        </pc:spChg>
        <pc:grpChg chg="mod">
          <ac:chgData name="Natalie Lennie" userId="ce8f292f-e670-4610-8856-4e9ccc0c1b98" providerId="ADAL" clId="{3E517B0B-94B3-432B-96C0-5302D4F482B6}" dt="2022-07-02T17:02:26.883" v="576" actId="207"/>
          <ac:grpSpMkLst>
            <pc:docMk/>
            <pc:sldMk cId="3289129599" sldId="256"/>
            <ac:grpSpMk id="35" creationId="{CC394F89-47B2-475C-02F7-4155460E8B94}"/>
          </ac:grpSpMkLst>
        </pc:grpChg>
        <pc:grpChg chg="mod">
          <ac:chgData name="Natalie Lennie" userId="ce8f292f-e670-4610-8856-4e9ccc0c1b98" providerId="ADAL" clId="{3E517B0B-94B3-432B-96C0-5302D4F482B6}" dt="2022-07-02T17:02:26.883" v="576" actId="207"/>
          <ac:grpSpMkLst>
            <pc:docMk/>
            <pc:sldMk cId="3289129599" sldId="256"/>
            <ac:grpSpMk id="39" creationId="{3DC72658-6FB1-93B0-86B5-820ACB2A6DB5}"/>
          </ac:grpSpMkLst>
        </pc:grpChg>
        <pc:grpChg chg="mod">
          <ac:chgData name="Natalie Lennie" userId="ce8f292f-e670-4610-8856-4e9ccc0c1b98" providerId="ADAL" clId="{3E517B0B-94B3-432B-96C0-5302D4F482B6}" dt="2022-07-02T17:02:26.883" v="576" actId="207"/>
          <ac:grpSpMkLst>
            <pc:docMk/>
            <pc:sldMk cId="3289129599" sldId="256"/>
            <ac:grpSpMk id="42" creationId="{C159A588-51E9-CB50-B81C-2017C19689DE}"/>
          </ac:grpSpMkLst>
        </pc:grpChg>
        <pc:grpChg chg="mod">
          <ac:chgData name="Natalie Lennie" userId="ce8f292f-e670-4610-8856-4e9ccc0c1b98" providerId="ADAL" clId="{3E517B0B-94B3-432B-96C0-5302D4F482B6}" dt="2022-07-02T17:02:26.883" v="576" actId="207"/>
          <ac:grpSpMkLst>
            <pc:docMk/>
            <pc:sldMk cId="3289129599" sldId="256"/>
            <ac:grpSpMk id="45" creationId="{220C1415-A354-3C6B-D85B-058B05A78602}"/>
          </ac:grpSpMkLst>
        </pc:grpChg>
        <pc:grpChg chg="mod">
          <ac:chgData name="Natalie Lennie" userId="ce8f292f-e670-4610-8856-4e9ccc0c1b98" providerId="ADAL" clId="{3E517B0B-94B3-432B-96C0-5302D4F482B6}" dt="2022-07-02T17:02:26.883" v="576" actId="207"/>
          <ac:grpSpMkLst>
            <pc:docMk/>
            <pc:sldMk cId="3289129599" sldId="256"/>
            <ac:grpSpMk id="48" creationId="{7270CF1D-C37C-7A64-4C94-9BAA2C5711DF}"/>
          </ac:grpSpMkLst>
        </pc:grpChg>
        <pc:grpChg chg="mod">
          <ac:chgData name="Natalie Lennie" userId="ce8f292f-e670-4610-8856-4e9ccc0c1b98" providerId="ADAL" clId="{3E517B0B-94B3-432B-96C0-5302D4F482B6}" dt="2022-07-02T17:02:26.883" v="576" actId="207"/>
          <ac:grpSpMkLst>
            <pc:docMk/>
            <pc:sldMk cId="3289129599" sldId="256"/>
            <ac:grpSpMk id="51" creationId="{6ADBD58C-DD7C-CCCF-8188-829FAEE7D566}"/>
          </ac:grpSpMkLst>
        </pc:grpChg>
        <pc:grpChg chg="mod">
          <ac:chgData name="Natalie Lennie" userId="ce8f292f-e670-4610-8856-4e9ccc0c1b98" providerId="ADAL" clId="{3E517B0B-94B3-432B-96C0-5302D4F482B6}" dt="2022-07-02T17:02:26.883" v="576" actId="207"/>
          <ac:grpSpMkLst>
            <pc:docMk/>
            <pc:sldMk cId="3289129599" sldId="256"/>
            <ac:grpSpMk id="54" creationId="{3F78DAFD-741A-BBB6-6CAD-7A0964FBDC61}"/>
          </ac:grpSpMkLst>
        </pc:grpChg>
        <pc:grpChg chg="mod">
          <ac:chgData name="Natalie Lennie" userId="ce8f292f-e670-4610-8856-4e9ccc0c1b98" providerId="ADAL" clId="{3E517B0B-94B3-432B-96C0-5302D4F482B6}" dt="2022-07-02T17:02:26.883" v="576" actId="207"/>
          <ac:grpSpMkLst>
            <pc:docMk/>
            <pc:sldMk cId="3289129599" sldId="256"/>
            <ac:grpSpMk id="55" creationId="{8DE7B0B6-F39B-F986-B615-16E2C27BABBB}"/>
          </ac:grpSpMkLst>
        </pc:grpChg>
        <pc:grpChg chg="mod topLvl">
          <ac:chgData name="Natalie Lennie" userId="ce8f292f-e670-4610-8856-4e9ccc0c1b98" providerId="ADAL" clId="{3E517B0B-94B3-432B-96C0-5302D4F482B6}" dt="2022-07-02T17:02:26.883" v="576" actId="207"/>
          <ac:grpSpMkLst>
            <pc:docMk/>
            <pc:sldMk cId="3289129599" sldId="256"/>
            <ac:grpSpMk id="58" creationId="{DA1B694F-97EF-EEBB-0F29-1ABF5FB94E21}"/>
          </ac:grpSpMkLst>
        </pc:grpChg>
        <pc:grpChg chg="del mod">
          <ac:chgData name="Natalie Lennie" userId="ce8f292f-e670-4610-8856-4e9ccc0c1b98" providerId="ADAL" clId="{3E517B0B-94B3-432B-96C0-5302D4F482B6}" dt="2022-07-02T16:10:56.997" v="45" actId="165"/>
          <ac:grpSpMkLst>
            <pc:docMk/>
            <pc:sldMk cId="3289129599" sldId="256"/>
            <ac:grpSpMk id="66" creationId="{1EDB08C7-0DC9-09F5-4635-776BC834D3E8}"/>
          </ac:grpSpMkLst>
        </pc:grpChg>
        <pc:grpChg chg="mod topLvl">
          <ac:chgData name="Natalie Lennie" userId="ce8f292f-e670-4610-8856-4e9ccc0c1b98" providerId="ADAL" clId="{3E517B0B-94B3-432B-96C0-5302D4F482B6}" dt="2022-07-02T16:08:15.724" v="30" actId="165"/>
          <ac:grpSpMkLst>
            <pc:docMk/>
            <pc:sldMk cId="3289129599" sldId="256"/>
            <ac:grpSpMk id="101" creationId="{68115AAF-342C-D921-0982-797B5F371DE4}"/>
          </ac:grpSpMkLst>
        </pc:grpChg>
        <pc:grpChg chg="mod topLvl">
          <ac:chgData name="Natalie Lennie" userId="ce8f292f-e670-4610-8856-4e9ccc0c1b98" providerId="ADAL" clId="{3E517B0B-94B3-432B-96C0-5302D4F482B6}" dt="2022-07-02T16:08:15.724" v="30" actId="165"/>
          <ac:grpSpMkLst>
            <pc:docMk/>
            <pc:sldMk cId="3289129599" sldId="256"/>
            <ac:grpSpMk id="102" creationId="{B0F0288E-B338-4F8F-E8B2-4C5014A58308}"/>
          </ac:grpSpMkLst>
        </pc:grpChg>
        <pc:grpChg chg="mod topLvl">
          <ac:chgData name="Natalie Lennie" userId="ce8f292f-e670-4610-8856-4e9ccc0c1b98" providerId="ADAL" clId="{3E517B0B-94B3-432B-96C0-5302D4F482B6}" dt="2022-07-02T16:08:15.724" v="30" actId="165"/>
          <ac:grpSpMkLst>
            <pc:docMk/>
            <pc:sldMk cId="3289129599" sldId="256"/>
            <ac:grpSpMk id="103" creationId="{EEBB644A-2CD1-AC81-A5D9-91C23163D0CD}"/>
          </ac:grpSpMkLst>
        </pc:grpChg>
        <pc:grpChg chg="mod topLvl">
          <ac:chgData name="Natalie Lennie" userId="ce8f292f-e670-4610-8856-4e9ccc0c1b98" providerId="ADAL" clId="{3E517B0B-94B3-432B-96C0-5302D4F482B6}" dt="2022-07-02T16:08:15.724" v="30" actId="165"/>
          <ac:grpSpMkLst>
            <pc:docMk/>
            <pc:sldMk cId="3289129599" sldId="256"/>
            <ac:grpSpMk id="104" creationId="{0D742F21-2A65-42C7-189D-CECF5DE1F69B}"/>
          </ac:grpSpMkLst>
        </pc:grpChg>
        <pc:grpChg chg="mod topLvl">
          <ac:chgData name="Natalie Lennie" userId="ce8f292f-e670-4610-8856-4e9ccc0c1b98" providerId="ADAL" clId="{3E517B0B-94B3-432B-96C0-5302D4F482B6}" dt="2022-07-02T16:08:15.724" v="30" actId="165"/>
          <ac:grpSpMkLst>
            <pc:docMk/>
            <pc:sldMk cId="3289129599" sldId="256"/>
            <ac:grpSpMk id="107" creationId="{64178C21-B89A-755A-3882-F1B871CE49CD}"/>
          </ac:grpSpMkLst>
        </pc:grpChg>
        <pc:grpChg chg="mod topLvl">
          <ac:chgData name="Natalie Lennie" userId="ce8f292f-e670-4610-8856-4e9ccc0c1b98" providerId="ADAL" clId="{3E517B0B-94B3-432B-96C0-5302D4F482B6}" dt="2022-07-02T16:08:15.724" v="30" actId="165"/>
          <ac:grpSpMkLst>
            <pc:docMk/>
            <pc:sldMk cId="3289129599" sldId="256"/>
            <ac:grpSpMk id="110" creationId="{69749D13-0011-A584-FC73-AA1014D057D5}"/>
          </ac:grpSpMkLst>
        </pc:grpChg>
        <pc:grpChg chg="mod topLvl">
          <ac:chgData name="Natalie Lennie" userId="ce8f292f-e670-4610-8856-4e9ccc0c1b98" providerId="ADAL" clId="{3E517B0B-94B3-432B-96C0-5302D4F482B6}" dt="2022-07-02T16:08:15.724" v="30" actId="165"/>
          <ac:grpSpMkLst>
            <pc:docMk/>
            <pc:sldMk cId="3289129599" sldId="256"/>
            <ac:grpSpMk id="113" creationId="{32050BDB-3358-2823-8C9F-658EBA3D907D}"/>
          </ac:grpSpMkLst>
        </pc:grpChg>
        <pc:grpChg chg="del mod topLvl">
          <ac:chgData name="Natalie Lennie" userId="ce8f292f-e670-4610-8856-4e9ccc0c1b98" providerId="ADAL" clId="{3E517B0B-94B3-432B-96C0-5302D4F482B6}" dt="2022-07-02T16:08:35.312" v="34" actId="165"/>
          <ac:grpSpMkLst>
            <pc:docMk/>
            <pc:sldMk cId="3289129599" sldId="256"/>
            <ac:grpSpMk id="160" creationId="{79604330-91D5-025B-E394-585270AE8A27}"/>
          </ac:grpSpMkLst>
        </pc:grpChg>
        <pc:grpChg chg="del mod topLvl">
          <ac:chgData name="Natalie Lennie" userId="ce8f292f-e670-4610-8856-4e9ccc0c1b98" providerId="ADAL" clId="{3E517B0B-94B3-432B-96C0-5302D4F482B6}" dt="2022-07-02T16:08:35.312" v="34" actId="165"/>
          <ac:grpSpMkLst>
            <pc:docMk/>
            <pc:sldMk cId="3289129599" sldId="256"/>
            <ac:grpSpMk id="161" creationId="{CAC9632C-4912-2DB7-2291-6247E9E784B3}"/>
          </ac:grpSpMkLst>
        </pc:grpChg>
        <pc:grpChg chg="del mod topLvl">
          <ac:chgData name="Natalie Lennie" userId="ce8f292f-e670-4610-8856-4e9ccc0c1b98" providerId="ADAL" clId="{3E517B0B-94B3-432B-96C0-5302D4F482B6}" dt="2022-07-02T16:08:35.312" v="34" actId="165"/>
          <ac:grpSpMkLst>
            <pc:docMk/>
            <pc:sldMk cId="3289129599" sldId="256"/>
            <ac:grpSpMk id="184" creationId="{C8607A35-B670-A040-9C1F-D6875C3EA605}"/>
          </ac:grpSpMkLst>
        </pc:grpChg>
        <pc:grpChg chg="del mod topLvl">
          <ac:chgData name="Natalie Lennie" userId="ce8f292f-e670-4610-8856-4e9ccc0c1b98" providerId="ADAL" clId="{3E517B0B-94B3-432B-96C0-5302D4F482B6}" dt="2022-07-02T16:08:35.312" v="34" actId="165"/>
          <ac:grpSpMkLst>
            <pc:docMk/>
            <pc:sldMk cId="3289129599" sldId="256"/>
            <ac:grpSpMk id="185" creationId="{98668074-80FC-7291-1A79-6C1A2662B319}"/>
          </ac:grpSpMkLst>
        </pc:grpChg>
        <pc:grpChg chg="del mod topLvl">
          <ac:chgData name="Natalie Lennie" userId="ce8f292f-e670-4610-8856-4e9ccc0c1b98" providerId="ADAL" clId="{3E517B0B-94B3-432B-96C0-5302D4F482B6}" dt="2022-07-02T16:08:35.312" v="34" actId="165"/>
          <ac:grpSpMkLst>
            <pc:docMk/>
            <pc:sldMk cId="3289129599" sldId="256"/>
            <ac:grpSpMk id="199" creationId="{0CA4EF23-9995-1ED3-0090-1A91064ABEA7}"/>
          </ac:grpSpMkLst>
        </pc:grpChg>
        <pc:grpChg chg="del mod topLvl">
          <ac:chgData name="Natalie Lennie" userId="ce8f292f-e670-4610-8856-4e9ccc0c1b98" providerId="ADAL" clId="{3E517B0B-94B3-432B-96C0-5302D4F482B6}" dt="2022-07-02T16:08:35.312" v="34" actId="165"/>
          <ac:grpSpMkLst>
            <pc:docMk/>
            <pc:sldMk cId="3289129599" sldId="256"/>
            <ac:grpSpMk id="200" creationId="{9027F72C-F319-5820-79C7-4901799401AF}"/>
          </ac:grpSpMkLst>
        </pc:grpChg>
        <pc:grpChg chg="del mod topLvl">
          <ac:chgData name="Natalie Lennie" userId="ce8f292f-e670-4610-8856-4e9ccc0c1b98" providerId="ADAL" clId="{3E517B0B-94B3-432B-96C0-5302D4F482B6}" dt="2022-07-02T16:08:35.312" v="34" actId="165"/>
          <ac:grpSpMkLst>
            <pc:docMk/>
            <pc:sldMk cId="3289129599" sldId="256"/>
            <ac:grpSpMk id="219" creationId="{12E288A1-F608-A203-5EEF-62E4911D5D07}"/>
          </ac:grpSpMkLst>
        </pc:grpChg>
        <pc:grpChg chg="add del mod">
          <ac:chgData name="Natalie Lennie" userId="ce8f292f-e670-4610-8856-4e9ccc0c1b98" providerId="ADAL" clId="{3E517B0B-94B3-432B-96C0-5302D4F482B6}" dt="2022-07-02T16:08:15.724" v="30" actId="165"/>
          <ac:grpSpMkLst>
            <pc:docMk/>
            <pc:sldMk cId="3289129599" sldId="256"/>
            <ac:grpSpMk id="220" creationId="{2B8DF8AD-C3E3-9812-82AA-54FF519BEF83}"/>
          </ac:grpSpMkLst>
        </pc:grpChg>
        <pc:grpChg chg="add del mod">
          <ac:chgData name="Natalie Lennie" userId="ce8f292f-e670-4610-8856-4e9ccc0c1b98" providerId="ADAL" clId="{3E517B0B-94B3-432B-96C0-5302D4F482B6}" dt="2022-07-02T16:13:02.433" v="95" actId="165"/>
          <ac:grpSpMkLst>
            <pc:docMk/>
            <pc:sldMk cId="3289129599" sldId="256"/>
            <ac:grpSpMk id="221" creationId="{30A1013A-2099-73C0-5345-AEAC62C8FB7A}"/>
          </ac:grpSpMkLst>
        </pc:grpChg>
        <pc:grpChg chg="add del mod">
          <ac:chgData name="Natalie Lennie" userId="ce8f292f-e670-4610-8856-4e9ccc0c1b98" providerId="ADAL" clId="{3E517B0B-94B3-432B-96C0-5302D4F482B6}" dt="2022-07-02T16:14:29.658" v="125" actId="165"/>
          <ac:grpSpMkLst>
            <pc:docMk/>
            <pc:sldMk cId="3289129599" sldId="256"/>
            <ac:grpSpMk id="222" creationId="{AEE5A1A2-A05E-13F4-0C57-D39C06846EAE}"/>
          </ac:grpSpMkLst>
        </pc:grpChg>
        <pc:grpChg chg="add mod">
          <ac:chgData name="Natalie Lennie" userId="ce8f292f-e670-4610-8856-4e9ccc0c1b98" providerId="ADAL" clId="{3E517B0B-94B3-432B-96C0-5302D4F482B6}" dt="2022-07-02T16:24:36.309" v="227" actId="1076"/>
          <ac:grpSpMkLst>
            <pc:docMk/>
            <pc:sldMk cId="3289129599" sldId="256"/>
            <ac:grpSpMk id="223" creationId="{4529834C-BF5F-1D8D-8DAA-A6E6D51039E0}"/>
          </ac:grpSpMkLst>
        </pc:grpChg>
        <pc:grpChg chg="add del mod">
          <ac:chgData name="Natalie Lennie" userId="ce8f292f-e670-4610-8856-4e9ccc0c1b98" providerId="ADAL" clId="{3E517B0B-94B3-432B-96C0-5302D4F482B6}" dt="2022-07-02T17:01:48.275" v="563" actId="165"/>
          <ac:grpSpMkLst>
            <pc:docMk/>
            <pc:sldMk cId="3289129599" sldId="256"/>
            <ac:grpSpMk id="227" creationId="{04342210-F468-CF12-A73A-87C461C68114}"/>
          </ac:grpSpMkLst>
        </pc:grpChg>
        <pc:grpChg chg="add mod topLvl">
          <ac:chgData name="Natalie Lennie" userId="ce8f292f-e670-4610-8856-4e9ccc0c1b98" providerId="ADAL" clId="{3E517B0B-94B3-432B-96C0-5302D4F482B6}" dt="2022-07-02T17:16:11.266" v="837" actId="207"/>
          <ac:grpSpMkLst>
            <pc:docMk/>
            <pc:sldMk cId="3289129599" sldId="256"/>
            <ac:grpSpMk id="230" creationId="{5A5F3BBE-B0E0-03DD-BEF1-275AF5BDB7FF}"/>
          </ac:grpSpMkLst>
        </pc:grpChg>
        <pc:grpChg chg="add del mod">
          <ac:chgData name="Natalie Lennie" userId="ce8f292f-e670-4610-8856-4e9ccc0c1b98" providerId="ADAL" clId="{3E517B0B-94B3-432B-96C0-5302D4F482B6}" dt="2022-07-02T17:10:42.018" v="739" actId="165"/>
          <ac:grpSpMkLst>
            <pc:docMk/>
            <pc:sldMk cId="3289129599" sldId="256"/>
            <ac:grpSpMk id="231" creationId="{FF792463-D0E3-27FD-F28C-4D758311B7F8}"/>
          </ac:grpSpMkLst>
        </pc:grpChg>
        <pc:grpChg chg="add del mod">
          <ac:chgData name="Natalie Lennie" userId="ce8f292f-e670-4610-8856-4e9ccc0c1b98" providerId="ADAL" clId="{3E517B0B-94B3-432B-96C0-5302D4F482B6}" dt="2022-07-02T17:10:15.948" v="734" actId="21"/>
          <ac:grpSpMkLst>
            <pc:docMk/>
            <pc:sldMk cId="3289129599" sldId="256"/>
            <ac:grpSpMk id="235" creationId="{447F3764-D68F-9A58-75C2-0B335F027EDC}"/>
          </ac:grpSpMkLst>
        </pc:grpChg>
        <pc:grpChg chg="add mod">
          <ac:chgData name="Natalie Lennie" userId="ce8f292f-e670-4610-8856-4e9ccc0c1b98" providerId="ADAL" clId="{3E517B0B-94B3-432B-96C0-5302D4F482B6}" dt="2022-07-02T17:11:42.211" v="761" actId="164"/>
          <ac:grpSpMkLst>
            <pc:docMk/>
            <pc:sldMk cId="3289129599" sldId="256"/>
            <ac:grpSpMk id="239" creationId="{6B7808C1-2A4B-7DE4-749A-A0D3C1708440}"/>
          </ac:grpSpMkLst>
        </pc:grpChg>
        <pc:grpChg chg="add mod">
          <ac:chgData name="Natalie Lennie" userId="ce8f292f-e670-4610-8856-4e9ccc0c1b98" providerId="ADAL" clId="{3E517B0B-94B3-432B-96C0-5302D4F482B6}" dt="2022-07-02T17:14:22.417" v="815" actId="1076"/>
          <ac:grpSpMkLst>
            <pc:docMk/>
            <pc:sldMk cId="3289129599" sldId="256"/>
            <ac:grpSpMk id="240" creationId="{345A6DCD-94C9-B07F-F903-3C88139EE7C3}"/>
          </ac:grpSpMkLst>
        </pc:grpChg>
        <pc:grpChg chg="add mod">
          <ac:chgData name="Natalie Lennie" userId="ce8f292f-e670-4610-8856-4e9ccc0c1b98" providerId="ADAL" clId="{3E517B0B-94B3-432B-96C0-5302D4F482B6}" dt="2022-07-02T17:13:05.622" v="805" actId="164"/>
          <ac:grpSpMkLst>
            <pc:docMk/>
            <pc:sldMk cId="3289129599" sldId="256"/>
            <ac:grpSpMk id="241" creationId="{51A598A9-344A-2B16-9E77-EE7E10AD5524}"/>
          </ac:grpSpMkLst>
        </pc:grpChg>
        <pc:picChg chg="add del mod topLvl">
          <ac:chgData name="Natalie Lennie" userId="ce8f292f-e670-4610-8856-4e9ccc0c1b98" providerId="ADAL" clId="{3E517B0B-94B3-432B-96C0-5302D4F482B6}" dt="2022-07-02T17:10:15.948" v="734" actId="21"/>
          <ac:picMkLst>
            <pc:docMk/>
            <pc:sldMk cId="3289129599" sldId="256"/>
            <ac:picMk id="233" creationId="{7DD1BA57-C14E-3B46-A961-016991F1D461}"/>
          </ac:picMkLst>
        </pc:picChg>
        <pc:picChg chg="add del mod topLvl">
          <ac:chgData name="Natalie Lennie" userId="ce8f292f-e670-4610-8856-4e9ccc0c1b98" providerId="ADAL" clId="{3E517B0B-94B3-432B-96C0-5302D4F482B6}" dt="2022-07-02T17:10:15.948" v="734" actId="21"/>
          <ac:picMkLst>
            <pc:docMk/>
            <pc:sldMk cId="3289129599" sldId="256"/>
            <ac:picMk id="234" creationId="{F81392B8-E45B-D165-C539-5439225960BF}"/>
          </ac:picMkLst>
        </pc:picChg>
        <pc:picChg chg="add mod">
          <ac:chgData name="Natalie Lennie" userId="ce8f292f-e670-4610-8856-4e9ccc0c1b98" providerId="ADAL" clId="{3E517B0B-94B3-432B-96C0-5302D4F482B6}" dt="2022-07-02T17:11:31.622" v="756" actId="164"/>
          <ac:picMkLst>
            <pc:docMk/>
            <pc:sldMk cId="3289129599" sldId="256"/>
            <ac:picMk id="236" creationId="{1078E0AF-1A59-6720-5AB7-C7B2657CA3A7}"/>
          </ac:picMkLst>
        </pc:picChg>
        <pc:picChg chg="add mod">
          <ac:chgData name="Natalie Lennie" userId="ce8f292f-e670-4610-8856-4e9ccc0c1b98" providerId="ADAL" clId="{3E517B0B-94B3-432B-96C0-5302D4F482B6}" dt="2022-07-02T17:11:31.622" v="756" actId="164"/>
          <ac:picMkLst>
            <pc:docMk/>
            <pc:sldMk cId="3289129599" sldId="256"/>
            <ac:picMk id="237" creationId="{964C0D3B-6A1C-0BA1-F395-1EA86952C327}"/>
          </ac:picMkLst>
        </pc:picChg>
      </pc:sldChg>
    </pc:docChg>
  </pc:docChgLst>
  <pc:docChgLst>
    <pc:chgData name="Miss K. Barker" userId="S::barker.k@northcottschool.org.uk::11d1db35-e832-4259-94c3-677396692687" providerId="AD" clId="Web-{7F535389-EA6F-EA10-6557-0415541D91C2}"/>
    <pc:docChg chg="addSld modSld">
      <pc:chgData name="Miss K. Barker" userId="S::barker.k@northcottschool.org.uk::11d1db35-e832-4259-94c3-677396692687" providerId="AD" clId="Web-{7F535389-EA6F-EA10-6557-0415541D91C2}" dt="2023-02-22T14:52:43.366" v="13" actId="1076"/>
      <pc:docMkLst>
        <pc:docMk/>
      </pc:docMkLst>
      <pc:sldChg chg="new">
        <pc:chgData name="Miss K. Barker" userId="S::barker.k@northcottschool.org.uk::11d1db35-e832-4259-94c3-677396692687" providerId="AD" clId="Web-{7F535389-EA6F-EA10-6557-0415541D91C2}" dt="2023-02-22T14:49:09.915" v="0"/>
        <pc:sldMkLst>
          <pc:docMk/>
          <pc:sldMk cId="2805415504" sldId="258"/>
        </pc:sldMkLst>
      </pc:sldChg>
      <pc:sldChg chg="addSp delSp modSp add replId">
        <pc:chgData name="Miss K. Barker" userId="S::barker.k@northcottschool.org.uk::11d1db35-e832-4259-94c3-677396692687" providerId="AD" clId="Web-{7F535389-EA6F-EA10-6557-0415541D91C2}" dt="2023-02-22T14:52:43.366" v="13" actId="1076"/>
        <pc:sldMkLst>
          <pc:docMk/>
          <pc:sldMk cId="3184915117" sldId="259"/>
        </pc:sldMkLst>
        <pc:spChg chg="mod topLvl">
          <ac:chgData name="Miss K. Barker" userId="S::barker.k@northcottschool.org.uk::11d1db35-e832-4259-94c3-677396692687" providerId="AD" clId="Web-{7F535389-EA6F-EA10-6557-0415541D91C2}" dt="2023-02-22T14:52:30.803" v="11"/>
          <ac:spMkLst>
            <pc:docMk/>
            <pc:sldMk cId="3184915117" sldId="259"/>
            <ac:spMk id="238" creationId="{0836C99D-05AD-8561-92DB-DB37C3EDFF52}"/>
          </ac:spMkLst>
        </pc:spChg>
        <pc:grpChg chg="del">
          <ac:chgData name="Miss K. Barker" userId="S::barker.k@northcottschool.org.uk::11d1db35-e832-4259-94c3-677396692687" providerId="AD" clId="Web-{7F535389-EA6F-EA10-6557-0415541D91C2}" dt="2023-02-22T14:52:17.662" v="9"/>
          <ac:grpSpMkLst>
            <pc:docMk/>
            <pc:sldMk cId="3184915117" sldId="259"/>
            <ac:grpSpMk id="239" creationId="{6B7808C1-2A4B-7DE4-749A-A0D3C1708440}"/>
          </ac:grpSpMkLst>
        </pc:grpChg>
        <pc:grpChg chg="add del">
          <ac:chgData name="Miss K. Barker" userId="S::barker.k@northcottschool.org.uk::11d1db35-e832-4259-94c3-677396692687" providerId="AD" clId="Web-{7F535389-EA6F-EA10-6557-0415541D91C2}" dt="2023-02-22T14:52:30.803" v="11"/>
          <ac:grpSpMkLst>
            <pc:docMk/>
            <pc:sldMk cId="3184915117" sldId="259"/>
            <ac:grpSpMk id="240" creationId="{345A6DCD-94C9-B07F-F903-3C88139EE7C3}"/>
          </ac:grpSpMkLst>
        </pc:grpChg>
        <pc:picChg chg="add mod">
          <ac:chgData name="Miss K. Barker" userId="S::barker.k@northcottschool.org.uk::11d1db35-e832-4259-94c3-677396692687" providerId="AD" clId="Web-{7F535389-EA6F-EA10-6557-0415541D91C2}" dt="2023-02-22T14:52:28.162" v="10" actId="1076"/>
          <ac:picMkLst>
            <pc:docMk/>
            <pc:sldMk cId="3184915117" sldId="259"/>
            <ac:picMk id="13" creationId="{B6710EB6-A8CD-B331-3B59-FA3644F532D5}"/>
          </ac:picMkLst>
        </pc:picChg>
        <pc:picChg chg="add mod">
          <ac:chgData name="Miss K. Barker" userId="S::barker.k@northcottschool.org.uk::11d1db35-e832-4259-94c3-677396692687" providerId="AD" clId="Web-{7F535389-EA6F-EA10-6557-0415541D91C2}" dt="2023-02-22T14:52:43.366" v="13" actId="1076"/>
          <ac:picMkLst>
            <pc:docMk/>
            <pc:sldMk cId="3184915117" sldId="259"/>
            <ac:picMk id="16" creationId="{2924E0B0-5A69-48BC-3418-DE3B5AE99591}"/>
          </ac:picMkLst>
        </pc:picChg>
        <pc:picChg chg="del">
          <ac:chgData name="Miss K. Barker" userId="S::barker.k@northcottschool.org.uk::11d1db35-e832-4259-94c3-677396692687" providerId="AD" clId="Web-{7F535389-EA6F-EA10-6557-0415541D91C2}" dt="2023-02-22T14:52:17.662" v="9"/>
          <ac:picMkLst>
            <pc:docMk/>
            <pc:sldMk cId="3184915117" sldId="259"/>
            <ac:picMk id="236" creationId="{1078E0AF-1A59-6720-5AB7-C7B2657CA3A7}"/>
          </ac:picMkLst>
        </pc:picChg>
        <pc:picChg chg="del topLvl">
          <ac:chgData name="Miss K. Barker" userId="S::barker.k@northcottschool.org.uk::11d1db35-e832-4259-94c3-677396692687" providerId="AD" clId="Web-{7F535389-EA6F-EA10-6557-0415541D91C2}" dt="2023-02-22T14:52:30.803" v="11"/>
          <ac:picMkLst>
            <pc:docMk/>
            <pc:sldMk cId="3184915117" sldId="259"/>
            <ac:picMk id="237" creationId="{964C0D3B-6A1C-0BA1-F395-1EA86952C327}"/>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0D4476-A25D-4D3E-9553-53796C222512}" type="doc">
      <dgm:prSet loTypeId="urn:microsoft.com/office/officeart/2005/8/layout/cycle2" loCatId="cycle" qsTypeId="urn:microsoft.com/office/officeart/2005/8/quickstyle/simple1" qsCatId="simple" csTypeId="urn:microsoft.com/office/officeart/2005/8/colors/accent2_2" csCatId="accent2" phldr="1"/>
      <dgm:spPr/>
      <dgm:t>
        <a:bodyPr/>
        <a:lstStyle/>
        <a:p>
          <a:endParaRPr lang="en-GB"/>
        </a:p>
      </dgm:t>
    </dgm:pt>
    <dgm:pt modelId="{B9CB306A-E974-4084-9EEA-A42683566EB5}">
      <dgm:prSet phldrT="[Text]" phldr="0"/>
      <dgm:spPr/>
      <dgm:t>
        <a:bodyPr/>
        <a:lstStyle/>
        <a:p>
          <a:pPr rtl="0"/>
          <a:r>
            <a:rPr lang="en-GB" dirty="0">
              <a:latin typeface="Calibri Light" panose="020F0302020204030204"/>
            </a:rPr>
            <a:t>EYFS </a:t>
          </a:r>
          <a:endParaRPr lang="en-GB" dirty="0"/>
        </a:p>
      </dgm:t>
    </dgm:pt>
    <dgm:pt modelId="{F9BBD43A-879D-4895-8B64-ECE8D17F5382}" type="parTrans" cxnId="{39F61DD0-5256-4305-9473-2532554FBC63}">
      <dgm:prSet/>
      <dgm:spPr/>
      <dgm:t>
        <a:bodyPr/>
        <a:lstStyle/>
        <a:p>
          <a:endParaRPr lang="en-GB"/>
        </a:p>
      </dgm:t>
    </dgm:pt>
    <dgm:pt modelId="{AD3C30AF-BDC8-4AEB-B047-3AF14B1FA14A}" type="sibTrans" cxnId="{39F61DD0-5256-4305-9473-2532554FBC63}">
      <dgm:prSet/>
      <dgm:spPr/>
      <dgm:t>
        <a:bodyPr/>
        <a:lstStyle/>
        <a:p>
          <a:endParaRPr lang="en-GB"/>
        </a:p>
      </dgm:t>
    </dgm:pt>
    <dgm:pt modelId="{BF461D51-F1EB-4C5B-A988-A61F96484D79}">
      <dgm:prSet phldrT="[Text]" phldr="0"/>
      <dgm:spPr/>
      <dgm:t>
        <a:bodyPr/>
        <a:lstStyle/>
        <a:p>
          <a:r>
            <a:rPr lang="en-GB" dirty="0" smtClean="0">
              <a:latin typeface="Calibri Light" panose="020F0302020204030204"/>
            </a:rPr>
            <a:t>Primary</a:t>
          </a:r>
        </a:p>
        <a:p>
          <a:r>
            <a:rPr lang="en-GB" dirty="0" smtClean="0">
              <a:latin typeface="Calibri Light" panose="020F0302020204030204"/>
            </a:rPr>
            <a:t>PE</a:t>
          </a:r>
          <a:endParaRPr lang="en-GB" dirty="0"/>
        </a:p>
      </dgm:t>
    </dgm:pt>
    <dgm:pt modelId="{9DCA4E56-16C7-4C8D-BF57-228F774700DC}" type="parTrans" cxnId="{9B2B3A46-6719-4806-B1EC-90497F0DC58F}">
      <dgm:prSet/>
      <dgm:spPr/>
      <dgm:t>
        <a:bodyPr/>
        <a:lstStyle/>
        <a:p>
          <a:endParaRPr lang="en-GB"/>
        </a:p>
      </dgm:t>
    </dgm:pt>
    <dgm:pt modelId="{FE88E7F3-ABB4-4B46-84B3-40BBD2DBD636}" type="sibTrans" cxnId="{9B2B3A46-6719-4806-B1EC-90497F0DC58F}">
      <dgm:prSet/>
      <dgm:spPr/>
      <dgm:t>
        <a:bodyPr/>
        <a:lstStyle/>
        <a:p>
          <a:endParaRPr lang="en-GB"/>
        </a:p>
      </dgm:t>
    </dgm:pt>
    <dgm:pt modelId="{763EDCB4-A91E-49E1-A630-19DF986943AE}">
      <dgm:prSet phldrT="[Text]" phldr="0"/>
      <dgm:spPr/>
      <dgm:t>
        <a:bodyPr/>
        <a:lstStyle/>
        <a:p>
          <a:pPr rtl="0"/>
          <a:r>
            <a:rPr lang="en-GB" dirty="0">
              <a:latin typeface="Calibri Light" panose="020F0302020204030204"/>
            </a:rPr>
            <a:t>Nurture </a:t>
          </a:r>
          <a:r>
            <a:rPr lang="en-GB" dirty="0" smtClean="0">
              <a:latin typeface="Calibri Light" panose="020F0302020204030204"/>
            </a:rPr>
            <a:t>Physical Progression</a:t>
          </a:r>
          <a:r>
            <a:rPr lang="en-GB" dirty="0">
              <a:latin typeface="Calibri Light" panose="020F0302020204030204"/>
            </a:rPr>
            <a:t> </a:t>
          </a:r>
          <a:endParaRPr lang="en-GB" dirty="0"/>
        </a:p>
      </dgm:t>
    </dgm:pt>
    <dgm:pt modelId="{49DC7F25-CDDC-40B2-A2B8-0B4B487E4911}" type="parTrans" cxnId="{2DF687D8-E936-44ED-B312-12266DE3AFF8}">
      <dgm:prSet/>
      <dgm:spPr/>
      <dgm:t>
        <a:bodyPr/>
        <a:lstStyle/>
        <a:p>
          <a:endParaRPr lang="en-GB"/>
        </a:p>
      </dgm:t>
    </dgm:pt>
    <dgm:pt modelId="{9C681289-10DB-4080-B44B-9A92406BEA33}" type="sibTrans" cxnId="{2DF687D8-E936-44ED-B312-12266DE3AFF8}">
      <dgm:prSet/>
      <dgm:spPr/>
      <dgm:t>
        <a:bodyPr/>
        <a:lstStyle/>
        <a:p>
          <a:endParaRPr lang="en-GB"/>
        </a:p>
      </dgm:t>
    </dgm:pt>
    <dgm:pt modelId="{E5468290-FBE4-4E61-9706-4B28D0CAD790}">
      <dgm:prSet phldrT="[Text]" phldr="0"/>
      <dgm:spPr/>
      <dgm:t>
        <a:bodyPr/>
        <a:lstStyle/>
        <a:p>
          <a:pPr rtl="0"/>
          <a:r>
            <a:rPr lang="en-GB" dirty="0">
              <a:latin typeface="Calibri Light" panose="020F0302020204030204"/>
            </a:rPr>
            <a:t>Secondary </a:t>
          </a:r>
          <a:r>
            <a:rPr lang="en-GB" dirty="0" smtClean="0">
              <a:latin typeface="Calibri Light" panose="020F0302020204030204"/>
            </a:rPr>
            <a:t>PE</a:t>
          </a:r>
          <a:r>
            <a:rPr lang="en-GB" dirty="0">
              <a:latin typeface="Calibri Light" panose="020F0302020204030204"/>
            </a:rPr>
            <a:t> </a:t>
          </a:r>
          <a:endParaRPr lang="en-GB" dirty="0"/>
        </a:p>
      </dgm:t>
    </dgm:pt>
    <dgm:pt modelId="{C30799FA-C050-463B-834F-E7CEA66ED7CF}" type="parTrans" cxnId="{50870D84-C9F5-48A3-9D40-43DAC6B33A19}">
      <dgm:prSet/>
      <dgm:spPr/>
      <dgm:t>
        <a:bodyPr/>
        <a:lstStyle/>
        <a:p>
          <a:endParaRPr lang="en-GB"/>
        </a:p>
      </dgm:t>
    </dgm:pt>
    <dgm:pt modelId="{4AEA3FC2-093F-4D4A-8E33-0DD9C31837D1}" type="sibTrans" cxnId="{50870D84-C9F5-48A3-9D40-43DAC6B33A19}">
      <dgm:prSet/>
      <dgm:spPr/>
      <dgm:t>
        <a:bodyPr/>
        <a:lstStyle/>
        <a:p>
          <a:endParaRPr lang="en-GB"/>
        </a:p>
      </dgm:t>
    </dgm:pt>
    <dgm:pt modelId="{58F25811-9494-4FC8-87B9-6A28D82A8C08}">
      <dgm:prSet phldrT="[Text]" phldr="0"/>
      <dgm:spPr/>
      <dgm:t>
        <a:bodyPr/>
        <a:lstStyle/>
        <a:p>
          <a:r>
            <a:rPr lang="en-GB" dirty="0" smtClean="0">
              <a:latin typeface="Calibri Light" panose="020F0302020204030204"/>
            </a:rPr>
            <a:t>Interventions/Sensory Play</a:t>
          </a:r>
          <a:endParaRPr lang="en-GB" dirty="0"/>
        </a:p>
      </dgm:t>
    </dgm:pt>
    <dgm:pt modelId="{4CC3DF8E-0130-4416-9CCF-4C42B6AD4829}" type="parTrans" cxnId="{A08FEE34-F7CB-44B8-BCF4-FA35613A2C67}">
      <dgm:prSet/>
      <dgm:spPr/>
      <dgm:t>
        <a:bodyPr/>
        <a:lstStyle/>
        <a:p>
          <a:endParaRPr lang="en-GB"/>
        </a:p>
      </dgm:t>
    </dgm:pt>
    <dgm:pt modelId="{D35C7067-7810-47EE-96E5-F8150E50C4C0}" type="sibTrans" cxnId="{A08FEE34-F7CB-44B8-BCF4-FA35613A2C67}">
      <dgm:prSet/>
      <dgm:spPr/>
      <dgm:t>
        <a:bodyPr/>
        <a:lstStyle/>
        <a:p>
          <a:endParaRPr lang="en-GB"/>
        </a:p>
      </dgm:t>
    </dgm:pt>
    <dgm:pt modelId="{EB242479-CC0F-4090-A16F-F21D00A3565B}" type="pres">
      <dgm:prSet presAssocID="{F90D4476-A25D-4D3E-9553-53796C222512}" presName="cycle" presStyleCnt="0">
        <dgm:presLayoutVars>
          <dgm:dir/>
          <dgm:resizeHandles val="exact"/>
        </dgm:presLayoutVars>
      </dgm:prSet>
      <dgm:spPr/>
      <dgm:t>
        <a:bodyPr/>
        <a:lstStyle/>
        <a:p>
          <a:endParaRPr lang="en-US"/>
        </a:p>
      </dgm:t>
    </dgm:pt>
    <dgm:pt modelId="{60552EF7-8783-4369-A720-6C787B72EECA}" type="pres">
      <dgm:prSet presAssocID="{B9CB306A-E974-4084-9EEA-A42683566EB5}" presName="node" presStyleLbl="node1" presStyleIdx="0" presStyleCnt="5">
        <dgm:presLayoutVars>
          <dgm:bulletEnabled val="1"/>
        </dgm:presLayoutVars>
      </dgm:prSet>
      <dgm:spPr/>
      <dgm:t>
        <a:bodyPr/>
        <a:lstStyle/>
        <a:p>
          <a:endParaRPr lang="en-US"/>
        </a:p>
      </dgm:t>
    </dgm:pt>
    <dgm:pt modelId="{EF92D196-1576-4A18-8E1C-7A1581F9F555}" type="pres">
      <dgm:prSet presAssocID="{AD3C30AF-BDC8-4AEB-B047-3AF14B1FA14A}" presName="sibTrans" presStyleLbl="sibTrans2D1" presStyleIdx="0" presStyleCnt="5"/>
      <dgm:spPr/>
      <dgm:t>
        <a:bodyPr/>
        <a:lstStyle/>
        <a:p>
          <a:endParaRPr lang="en-US"/>
        </a:p>
      </dgm:t>
    </dgm:pt>
    <dgm:pt modelId="{000BD873-5AD5-4E27-A0A5-E34C89F57203}" type="pres">
      <dgm:prSet presAssocID="{AD3C30AF-BDC8-4AEB-B047-3AF14B1FA14A}" presName="connectorText" presStyleLbl="sibTrans2D1" presStyleIdx="0" presStyleCnt="5"/>
      <dgm:spPr/>
      <dgm:t>
        <a:bodyPr/>
        <a:lstStyle/>
        <a:p>
          <a:endParaRPr lang="en-US"/>
        </a:p>
      </dgm:t>
    </dgm:pt>
    <dgm:pt modelId="{28BFCC63-CD42-406A-A4E8-CD37198BDECE}" type="pres">
      <dgm:prSet presAssocID="{BF461D51-F1EB-4C5B-A988-A61F96484D79}" presName="node" presStyleLbl="node1" presStyleIdx="1" presStyleCnt="5">
        <dgm:presLayoutVars>
          <dgm:bulletEnabled val="1"/>
        </dgm:presLayoutVars>
      </dgm:prSet>
      <dgm:spPr/>
      <dgm:t>
        <a:bodyPr/>
        <a:lstStyle/>
        <a:p>
          <a:endParaRPr lang="en-US"/>
        </a:p>
      </dgm:t>
    </dgm:pt>
    <dgm:pt modelId="{25E95EC4-ECCA-4667-A491-6746F0A55057}" type="pres">
      <dgm:prSet presAssocID="{FE88E7F3-ABB4-4B46-84B3-40BBD2DBD636}" presName="sibTrans" presStyleLbl="sibTrans2D1" presStyleIdx="1" presStyleCnt="5"/>
      <dgm:spPr/>
      <dgm:t>
        <a:bodyPr/>
        <a:lstStyle/>
        <a:p>
          <a:endParaRPr lang="en-US"/>
        </a:p>
      </dgm:t>
    </dgm:pt>
    <dgm:pt modelId="{6DE1B270-CD0A-476F-B311-04A0D8AF5D59}" type="pres">
      <dgm:prSet presAssocID="{FE88E7F3-ABB4-4B46-84B3-40BBD2DBD636}" presName="connectorText" presStyleLbl="sibTrans2D1" presStyleIdx="1" presStyleCnt="5"/>
      <dgm:spPr/>
      <dgm:t>
        <a:bodyPr/>
        <a:lstStyle/>
        <a:p>
          <a:endParaRPr lang="en-US"/>
        </a:p>
      </dgm:t>
    </dgm:pt>
    <dgm:pt modelId="{1813AB89-4AF9-4D3C-A759-B828E0CCA73B}" type="pres">
      <dgm:prSet presAssocID="{763EDCB4-A91E-49E1-A630-19DF986943AE}" presName="node" presStyleLbl="node1" presStyleIdx="2" presStyleCnt="5">
        <dgm:presLayoutVars>
          <dgm:bulletEnabled val="1"/>
        </dgm:presLayoutVars>
      </dgm:prSet>
      <dgm:spPr/>
      <dgm:t>
        <a:bodyPr/>
        <a:lstStyle/>
        <a:p>
          <a:endParaRPr lang="en-US"/>
        </a:p>
      </dgm:t>
    </dgm:pt>
    <dgm:pt modelId="{62BD072D-4A52-4553-8CBF-282531D4CB82}" type="pres">
      <dgm:prSet presAssocID="{9C681289-10DB-4080-B44B-9A92406BEA33}" presName="sibTrans" presStyleLbl="sibTrans2D1" presStyleIdx="2" presStyleCnt="5"/>
      <dgm:spPr/>
      <dgm:t>
        <a:bodyPr/>
        <a:lstStyle/>
        <a:p>
          <a:endParaRPr lang="en-US"/>
        </a:p>
      </dgm:t>
    </dgm:pt>
    <dgm:pt modelId="{03040A7F-8ACD-43A6-A6AE-8412374D3365}" type="pres">
      <dgm:prSet presAssocID="{9C681289-10DB-4080-B44B-9A92406BEA33}" presName="connectorText" presStyleLbl="sibTrans2D1" presStyleIdx="2" presStyleCnt="5"/>
      <dgm:spPr/>
      <dgm:t>
        <a:bodyPr/>
        <a:lstStyle/>
        <a:p>
          <a:endParaRPr lang="en-US"/>
        </a:p>
      </dgm:t>
    </dgm:pt>
    <dgm:pt modelId="{BFA1EF2D-51FC-4805-B769-792F2A1DFABF}" type="pres">
      <dgm:prSet presAssocID="{E5468290-FBE4-4E61-9706-4B28D0CAD790}" presName="node" presStyleLbl="node1" presStyleIdx="3" presStyleCnt="5">
        <dgm:presLayoutVars>
          <dgm:bulletEnabled val="1"/>
        </dgm:presLayoutVars>
      </dgm:prSet>
      <dgm:spPr/>
      <dgm:t>
        <a:bodyPr/>
        <a:lstStyle/>
        <a:p>
          <a:endParaRPr lang="en-US"/>
        </a:p>
      </dgm:t>
    </dgm:pt>
    <dgm:pt modelId="{16BCEEBF-6A4A-467D-8F9F-820AA260DB00}" type="pres">
      <dgm:prSet presAssocID="{4AEA3FC2-093F-4D4A-8E33-0DD9C31837D1}" presName="sibTrans" presStyleLbl="sibTrans2D1" presStyleIdx="3" presStyleCnt="5"/>
      <dgm:spPr/>
      <dgm:t>
        <a:bodyPr/>
        <a:lstStyle/>
        <a:p>
          <a:endParaRPr lang="en-US"/>
        </a:p>
      </dgm:t>
    </dgm:pt>
    <dgm:pt modelId="{6B718833-9861-4C26-B963-A5C8567B07FA}" type="pres">
      <dgm:prSet presAssocID="{4AEA3FC2-093F-4D4A-8E33-0DD9C31837D1}" presName="connectorText" presStyleLbl="sibTrans2D1" presStyleIdx="3" presStyleCnt="5"/>
      <dgm:spPr/>
      <dgm:t>
        <a:bodyPr/>
        <a:lstStyle/>
        <a:p>
          <a:endParaRPr lang="en-US"/>
        </a:p>
      </dgm:t>
    </dgm:pt>
    <dgm:pt modelId="{CB91A2F6-E93A-4C0F-AFFC-0BCE2574C524}" type="pres">
      <dgm:prSet presAssocID="{58F25811-9494-4FC8-87B9-6A28D82A8C08}" presName="node" presStyleLbl="node1" presStyleIdx="4" presStyleCnt="5">
        <dgm:presLayoutVars>
          <dgm:bulletEnabled val="1"/>
        </dgm:presLayoutVars>
      </dgm:prSet>
      <dgm:spPr/>
      <dgm:t>
        <a:bodyPr/>
        <a:lstStyle/>
        <a:p>
          <a:endParaRPr lang="en-US"/>
        </a:p>
      </dgm:t>
    </dgm:pt>
    <dgm:pt modelId="{57A6DDC2-7E5E-4A55-974B-59FBE55A2F30}" type="pres">
      <dgm:prSet presAssocID="{D35C7067-7810-47EE-96E5-F8150E50C4C0}" presName="sibTrans" presStyleLbl="sibTrans2D1" presStyleIdx="4" presStyleCnt="5"/>
      <dgm:spPr/>
      <dgm:t>
        <a:bodyPr/>
        <a:lstStyle/>
        <a:p>
          <a:endParaRPr lang="en-US"/>
        </a:p>
      </dgm:t>
    </dgm:pt>
    <dgm:pt modelId="{CBB9D7BB-8AC4-4E51-9983-A5E2605348E0}" type="pres">
      <dgm:prSet presAssocID="{D35C7067-7810-47EE-96E5-F8150E50C4C0}" presName="connectorText" presStyleLbl="sibTrans2D1" presStyleIdx="4" presStyleCnt="5"/>
      <dgm:spPr/>
      <dgm:t>
        <a:bodyPr/>
        <a:lstStyle/>
        <a:p>
          <a:endParaRPr lang="en-US"/>
        </a:p>
      </dgm:t>
    </dgm:pt>
  </dgm:ptLst>
  <dgm:cxnLst>
    <dgm:cxn modelId="{DBBCF318-304E-4E28-B7FF-8B9291C64CF0}" type="presOf" srcId="{AD3C30AF-BDC8-4AEB-B047-3AF14B1FA14A}" destId="{000BD873-5AD5-4E27-A0A5-E34C89F57203}" srcOrd="1" destOrd="0" presId="urn:microsoft.com/office/officeart/2005/8/layout/cycle2"/>
    <dgm:cxn modelId="{0CB00EC4-8190-4E7F-A5FB-E85B141F1D20}" type="presOf" srcId="{D35C7067-7810-47EE-96E5-F8150E50C4C0}" destId="{57A6DDC2-7E5E-4A55-974B-59FBE55A2F30}" srcOrd="0" destOrd="0" presId="urn:microsoft.com/office/officeart/2005/8/layout/cycle2"/>
    <dgm:cxn modelId="{9B2B3A46-6719-4806-B1EC-90497F0DC58F}" srcId="{F90D4476-A25D-4D3E-9553-53796C222512}" destId="{BF461D51-F1EB-4C5B-A988-A61F96484D79}" srcOrd="1" destOrd="0" parTransId="{9DCA4E56-16C7-4C8D-BF57-228F774700DC}" sibTransId="{FE88E7F3-ABB4-4B46-84B3-40BBD2DBD636}"/>
    <dgm:cxn modelId="{272E4767-AEFC-44F9-9A5E-16A6853C74D9}" type="presOf" srcId="{763EDCB4-A91E-49E1-A630-19DF986943AE}" destId="{1813AB89-4AF9-4D3C-A759-B828E0CCA73B}" srcOrd="0" destOrd="0" presId="urn:microsoft.com/office/officeart/2005/8/layout/cycle2"/>
    <dgm:cxn modelId="{85E89183-2B83-4B3C-8DE4-7DC29D0E98AE}" type="presOf" srcId="{E5468290-FBE4-4E61-9706-4B28D0CAD790}" destId="{BFA1EF2D-51FC-4805-B769-792F2A1DFABF}" srcOrd="0" destOrd="0" presId="urn:microsoft.com/office/officeart/2005/8/layout/cycle2"/>
    <dgm:cxn modelId="{50870D84-C9F5-48A3-9D40-43DAC6B33A19}" srcId="{F90D4476-A25D-4D3E-9553-53796C222512}" destId="{E5468290-FBE4-4E61-9706-4B28D0CAD790}" srcOrd="3" destOrd="0" parTransId="{C30799FA-C050-463B-834F-E7CEA66ED7CF}" sibTransId="{4AEA3FC2-093F-4D4A-8E33-0DD9C31837D1}"/>
    <dgm:cxn modelId="{F6C94ED4-B80A-4E75-BF84-D4C4B69481C3}" type="presOf" srcId="{9C681289-10DB-4080-B44B-9A92406BEA33}" destId="{62BD072D-4A52-4553-8CBF-282531D4CB82}" srcOrd="0" destOrd="0" presId="urn:microsoft.com/office/officeart/2005/8/layout/cycle2"/>
    <dgm:cxn modelId="{2DF687D8-E936-44ED-B312-12266DE3AFF8}" srcId="{F90D4476-A25D-4D3E-9553-53796C222512}" destId="{763EDCB4-A91E-49E1-A630-19DF986943AE}" srcOrd="2" destOrd="0" parTransId="{49DC7F25-CDDC-40B2-A2B8-0B4B487E4911}" sibTransId="{9C681289-10DB-4080-B44B-9A92406BEA33}"/>
    <dgm:cxn modelId="{9F67F850-36AE-4B91-AF54-7D959D44D74E}" type="presOf" srcId="{9C681289-10DB-4080-B44B-9A92406BEA33}" destId="{03040A7F-8ACD-43A6-A6AE-8412374D3365}" srcOrd="1" destOrd="0" presId="urn:microsoft.com/office/officeart/2005/8/layout/cycle2"/>
    <dgm:cxn modelId="{F76ABD34-B6C2-402F-A1C3-AD66EA7C70D5}" type="presOf" srcId="{F90D4476-A25D-4D3E-9553-53796C222512}" destId="{EB242479-CC0F-4090-A16F-F21D00A3565B}" srcOrd="0" destOrd="0" presId="urn:microsoft.com/office/officeart/2005/8/layout/cycle2"/>
    <dgm:cxn modelId="{6FA96989-317D-4DE2-BE30-93D90C96D708}" type="presOf" srcId="{58F25811-9494-4FC8-87B9-6A28D82A8C08}" destId="{CB91A2F6-E93A-4C0F-AFFC-0BCE2574C524}" srcOrd="0" destOrd="0" presId="urn:microsoft.com/office/officeart/2005/8/layout/cycle2"/>
    <dgm:cxn modelId="{41E81E38-6809-4B5D-8290-3AB4F3D37363}" type="presOf" srcId="{4AEA3FC2-093F-4D4A-8E33-0DD9C31837D1}" destId="{16BCEEBF-6A4A-467D-8F9F-820AA260DB00}" srcOrd="0" destOrd="0" presId="urn:microsoft.com/office/officeart/2005/8/layout/cycle2"/>
    <dgm:cxn modelId="{9A69800E-35FF-45E3-8DD9-6A44CCA94381}" type="presOf" srcId="{AD3C30AF-BDC8-4AEB-B047-3AF14B1FA14A}" destId="{EF92D196-1576-4A18-8E1C-7A1581F9F555}" srcOrd="0" destOrd="0" presId="urn:microsoft.com/office/officeart/2005/8/layout/cycle2"/>
    <dgm:cxn modelId="{A2C22999-8B93-404A-9FA6-83ED350A3575}" type="presOf" srcId="{BF461D51-F1EB-4C5B-A988-A61F96484D79}" destId="{28BFCC63-CD42-406A-A4E8-CD37198BDECE}" srcOrd="0" destOrd="0" presId="urn:microsoft.com/office/officeart/2005/8/layout/cycle2"/>
    <dgm:cxn modelId="{E326160D-78EE-4E72-A934-91D9C4C0F949}" type="presOf" srcId="{4AEA3FC2-093F-4D4A-8E33-0DD9C31837D1}" destId="{6B718833-9861-4C26-B963-A5C8567B07FA}" srcOrd="1" destOrd="0" presId="urn:microsoft.com/office/officeart/2005/8/layout/cycle2"/>
    <dgm:cxn modelId="{8C83ABBE-DBCC-49DC-B781-D7F4363B9C24}" type="presOf" srcId="{B9CB306A-E974-4084-9EEA-A42683566EB5}" destId="{60552EF7-8783-4369-A720-6C787B72EECA}" srcOrd="0" destOrd="0" presId="urn:microsoft.com/office/officeart/2005/8/layout/cycle2"/>
    <dgm:cxn modelId="{A08FEE34-F7CB-44B8-BCF4-FA35613A2C67}" srcId="{F90D4476-A25D-4D3E-9553-53796C222512}" destId="{58F25811-9494-4FC8-87B9-6A28D82A8C08}" srcOrd="4" destOrd="0" parTransId="{4CC3DF8E-0130-4416-9CCF-4C42B6AD4829}" sibTransId="{D35C7067-7810-47EE-96E5-F8150E50C4C0}"/>
    <dgm:cxn modelId="{39F61DD0-5256-4305-9473-2532554FBC63}" srcId="{F90D4476-A25D-4D3E-9553-53796C222512}" destId="{B9CB306A-E974-4084-9EEA-A42683566EB5}" srcOrd="0" destOrd="0" parTransId="{F9BBD43A-879D-4895-8B64-ECE8D17F5382}" sibTransId="{AD3C30AF-BDC8-4AEB-B047-3AF14B1FA14A}"/>
    <dgm:cxn modelId="{DBA38C7C-4DA2-4DCD-9972-512A5DF9E4ED}" type="presOf" srcId="{FE88E7F3-ABB4-4B46-84B3-40BBD2DBD636}" destId="{6DE1B270-CD0A-476F-B311-04A0D8AF5D59}" srcOrd="1" destOrd="0" presId="urn:microsoft.com/office/officeart/2005/8/layout/cycle2"/>
    <dgm:cxn modelId="{3E97173B-68A2-4B0A-A4F6-3C8F2128491D}" type="presOf" srcId="{D35C7067-7810-47EE-96E5-F8150E50C4C0}" destId="{CBB9D7BB-8AC4-4E51-9983-A5E2605348E0}" srcOrd="1" destOrd="0" presId="urn:microsoft.com/office/officeart/2005/8/layout/cycle2"/>
    <dgm:cxn modelId="{9435B5A9-E1CC-4D35-9F06-5D4D77B27459}" type="presOf" srcId="{FE88E7F3-ABB4-4B46-84B3-40BBD2DBD636}" destId="{25E95EC4-ECCA-4667-A491-6746F0A55057}" srcOrd="0" destOrd="0" presId="urn:microsoft.com/office/officeart/2005/8/layout/cycle2"/>
    <dgm:cxn modelId="{9509D4F8-584D-4C10-B7B4-6F85BC3796E8}" type="presParOf" srcId="{EB242479-CC0F-4090-A16F-F21D00A3565B}" destId="{60552EF7-8783-4369-A720-6C787B72EECA}" srcOrd="0" destOrd="0" presId="urn:microsoft.com/office/officeart/2005/8/layout/cycle2"/>
    <dgm:cxn modelId="{788AC848-C85A-42FD-B265-38A73CEC1256}" type="presParOf" srcId="{EB242479-CC0F-4090-A16F-F21D00A3565B}" destId="{EF92D196-1576-4A18-8E1C-7A1581F9F555}" srcOrd="1" destOrd="0" presId="urn:microsoft.com/office/officeart/2005/8/layout/cycle2"/>
    <dgm:cxn modelId="{ACCBAF6B-5428-402E-8BC6-0C6236D1A762}" type="presParOf" srcId="{EF92D196-1576-4A18-8E1C-7A1581F9F555}" destId="{000BD873-5AD5-4E27-A0A5-E34C89F57203}" srcOrd="0" destOrd="0" presId="urn:microsoft.com/office/officeart/2005/8/layout/cycle2"/>
    <dgm:cxn modelId="{BCCDC00A-0BC8-4D8A-992E-8F9723178A70}" type="presParOf" srcId="{EB242479-CC0F-4090-A16F-F21D00A3565B}" destId="{28BFCC63-CD42-406A-A4E8-CD37198BDECE}" srcOrd="2" destOrd="0" presId="urn:microsoft.com/office/officeart/2005/8/layout/cycle2"/>
    <dgm:cxn modelId="{72CEFE74-FCB4-42A3-9FBA-C266EB6C584D}" type="presParOf" srcId="{EB242479-CC0F-4090-A16F-F21D00A3565B}" destId="{25E95EC4-ECCA-4667-A491-6746F0A55057}" srcOrd="3" destOrd="0" presId="urn:microsoft.com/office/officeart/2005/8/layout/cycle2"/>
    <dgm:cxn modelId="{F2476229-5681-4014-95DE-40B3C2A163A2}" type="presParOf" srcId="{25E95EC4-ECCA-4667-A491-6746F0A55057}" destId="{6DE1B270-CD0A-476F-B311-04A0D8AF5D59}" srcOrd="0" destOrd="0" presId="urn:microsoft.com/office/officeart/2005/8/layout/cycle2"/>
    <dgm:cxn modelId="{D9C9ECEA-1FF6-4C1C-9F8F-D8AB491C0E90}" type="presParOf" srcId="{EB242479-CC0F-4090-A16F-F21D00A3565B}" destId="{1813AB89-4AF9-4D3C-A759-B828E0CCA73B}" srcOrd="4" destOrd="0" presId="urn:microsoft.com/office/officeart/2005/8/layout/cycle2"/>
    <dgm:cxn modelId="{A4F90FD4-46A5-49C9-BE21-FE16FB14B859}" type="presParOf" srcId="{EB242479-CC0F-4090-A16F-F21D00A3565B}" destId="{62BD072D-4A52-4553-8CBF-282531D4CB82}" srcOrd="5" destOrd="0" presId="urn:microsoft.com/office/officeart/2005/8/layout/cycle2"/>
    <dgm:cxn modelId="{9D09BCC0-CAAB-4ABF-874E-5CC015231E91}" type="presParOf" srcId="{62BD072D-4A52-4553-8CBF-282531D4CB82}" destId="{03040A7F-8ACD-43A6-A6AE-8412374D3365}" srcOrd="0" destOrd="0" presId="urn:microsoft.com/office/officeart/2005/8/layout/cycle2"/>
    <dgm:cxn modelId="{2A17AFC4-8488-4B8A-A0C3-47144F7E3BF7}" type="presParOf" srcId="{EB242479-CC0F-4090-A16F-F21D00A3565B}" destId="{BFA1EF2D-51FC-4805-B769-792F2A1DFABF}" srcOrd="6" destOrd="0" presId="urn:microsoft.com/office/officeart/2005/8/layout/cycle2"/>
    <dgm:cxn modelId="{9E8BEC23-B49A-427F-AADE-ACDC7D08DC04}" type="presParOf" srcId="{EB242479-CC0F-4090-A16F-F21D00A3565B}" destId="{16BCEEBF-6A4A-467D-8F9F-820AA260DB00}" srcOrd="7" destOrd="0" presId="urn:microsoft.com/office/officeart/2005/8/layout/cycle2"/>
    <dgm:cxn modelId="{182A0D6F-EC9B-4DEA-BED0-EB07BC227CC2}" type="presParOf" srcId="{16BCEEBF-6A4A-467D-8F9F-820AA260DB00}" destId="{6B718833-9861-4C26-B963-A5C8567B07FA}" srcOrd="0" destOrd="0" presId="urn:microsoft.com/office/officeart/2005/8/layout/cycle2"/>
    <dgm:cxn modelId="{9C2806FC-BEB7-4093-AE13-F27957C0EE5D}" type="presParOf" srcId="{EB242479-CC0F-4090-A16F-F21D00A3565B}" destId="{CB91A2F6-E93A-4C0F-AFFC-0BCE2574C524}" srcOrd="8" destOrd="0" presId="urn:microsoft.com/office/officeart/2005/8/layout/cycle2"/>
    <dgm:cxn modelId="{E76B1335-6B1C-4B11-AF52-51B9A230B640}" type="presParOf" srcId="{EB242479-CC0F-4090-A16F-F21D00A3565B}" destId="{57A6DDC2-7E5E-4A55-974B-59FBE55A2F30}" srcOrd="9" destOrd="0" presId="urn:microsoft.com/office/officeart/2005/8/layout/cycle2"/>
    <dgm:cxn modelId="{20218C51-4EC9-4C7F-A4B1-212990509349}" type="presParOf" srcId="{57A6DDC2-7E5E-4A55-974B-59FBE55A2F30}" destId="{CBB9D7BB-8AC4-4E51-9983-A5E2605348E0}"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C70FC8-A7A5-48B8-A0A0-B54177DA1C77}"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GB"/>
        </a:p>
      </dgm:t>
    </dgm:pt>
    <dgm:pt modelId="{753D6F96-CF6E-406F-B824-D1BDA549C940}">
      <dgm:prSet phldrT="[Text]" phldr="0"/>
      <dgm:spPr/>
      <dgm:t>
        <a:bodyPr/>
        <a:lstStyle/>
        <a:p>
          <a:pPr rtl="0"/>
          <a:r>
            <a:rPr lang="en-GB" dirty="0">
              <a:solidFill>
                <a:schemeClr val="bg1"/>
              </a:solidFill>
              <a:latin typeface="Calibri Light" panose="020F0302020204030204"/>
            </a:rPr>
            <a:t>Nurture 1 </a:t>
          </a:r>
          <a:endParaRPr lang="en-GB" dirty="0">
            <a:solidFill>
              <a:schemeClr val="bg1"/>
            </a:solidFill>
          </a:endParaRPr>
        </a:p>
      </dgm:t>
    </dgm:pt>
    <dgm:pt modelId="{28184426-0A39-4A71-858C-36D44416305C}" type="parTrans" cxnId="{280ED1CA-B8A5-4AA3-A51E-D35B6D0FC15C}">
      <dgm:prSet/>
      <dgm:spPr/>
      <dgm:t>
        <a:bodyPr/>
        <a:lstStyle/>
        <a:p>
          <a:endParaRPr lang="en-GB"/>
        </a:p>
      </dgm:t>
    </dgm:pt>
    <dgm:pt modelId="{6DCA3EDB-14B2-4389-ACC7-A86A1A132E34}" type="sibTrans" cxnId="{280ED1CA-B8A5-4AA3-A51E-D35B6D0FC15C}">
      <dgm:prSet/>
      <dgm:spPr/>
      <dgm:t>
        <a:bodyPr/>
        <a:lstStyle/>
        <a:p>
          <a:endParaRPr lang="en-GB"/>
        </a:p>
      </dgm:t>
    </dgm:pt>
    <dgm:pt modelId="{DAE77F43-FC1D-4DDB-AB21-5448C50586E2}">
      <dgm:prSet phldrT="[Text]" phldr="0"/>
      <dgm:spPr/>
      <dgm:t>
        <a:bodyPr/>
        <a:lstStyle/>
        <a:p>
          <a:pPr rtl="0"/>
          <a:r>
            <a:rPr lang="en-GB" dirty="0">
              <a:solidFill>
                <a:schemeClr val="bg1"/>
              </a:solidFill>
              <a:latin typeface="Calibri Light" panose="020F0302020204030204"/>
            </a:rPr>
            <a:t>Students in Nurture 1 will access the curriculum that is most appropriate for them. This will often include lots of manipulatives and practical/sensory input. By accessing the correct curriculum in N1 students can be successful at transitioning back into the main school when this is appropriate. KS4 Students will have an opportunity to work towards a qualification at their level. </a:t>
          </a:r>
          <a:endParaRPr lang="en-GB" dirty="0">
            <a:solidFill>
              <a:schemeClr val="bg1"/>
            </a:solidFill>
          </a:endParaRPr>
        </a:p>
      </dgm:t>
    </dgm:pt>
    <dgm:pt modelId="{35CD4227-29C3-42EA-8A84-565B5EE824D3}" type="parTrans" cxnId="{D267E537-2471-4B11-B962-CC753C0A9086}">
      <dgm:prSet/>
      <dgm:spPr/>
      <dgm:t>
        <a:bodyPr/>
        <a:lstStyle/>
        <a:p>
          <a:endParaRPr lang="en-GB"/>
        </a:p>
      </dgm:t>
    </dgm:pt>
    <dgm:pt modelId="{66831757-2DCA-4A93-A623-4B9EC0BF8CA4}" type="sibTrans" cxnId="{D267E537-2471-4B11-B962-CC753C0A9086}">
      <dgm:prSet/>
      <dgm:spPr/>
      <dgm:t>
        <a:bodyPr/>
        <a:lstStyle/>
        <a:p>
          <a:endParaRPr lang="en-GB"/>
        </a:p>
      </dgm:t>
    </dgm:pt>
    <dgm:pt modelId="{2669C019-B06B-44F7-A1B5-82C332DF812A}">
      <dgm:prSet phldrT="[Text]" phldr="0"/>
      <dgm:spPr/>
      <dgm:t>
        <a:bodyPr/>
        <a:lstStyle/>
        <a:p>
          <a:pPr rtl="0"/>
          <a:r>
            <a:rPr lang="en-GB" dirty="0">
              <a:solidFill>
                <a:schemeClr val="bg1"/>
              </a:solidFill>
              <a:latin typeface="Calibri Light" panose="020F0302020204030204"/>
            </a:rPr>
            <a:t>Nurture 2</a:t>
          </a:r>
          <a:endParaRPr lang="en-GB" dirty="0">
            <a:solidFill>
              <a:schemeClr val="bg1"/>
            </a:solidFill>
          </a:endParaRPr>
        </a:p>
      </dgm:t>
    </dgm:pt>
    <dgm:pt modelId="{63DAEDFD-2763-437D-8CBD-3A76AF7421F1}" type="parTrans" cxnId="{1A12DB1F-34EB-428E-8573-185A40AC630B}">
      <dgm:prSet/>
      <dgm:spPr/>
      <dgm:t>
        <a:bodyPr/>
        <a:lstStyle/>
        <a:p>
          <a:endParaRPr lang="en-GB"/>
        </a:p>
      </dgm:t>
    </dgm:pt>
    <dgm:pt modelId="{F18EEC8A-2B13-4276-90AC-7A4BB5DDB135}" type="sibTrans" cxnId="{1A12DB1F-34EB-428E-8573-185A40AC630B}">
      <dgm:prSet/>
      <dgm:spPr/>
      <dgm:t>
        <a:bodyPr/>
        <a:lstStyle/>
        <a:p>
          <a:endParaRPr lang="en-GB"/>
        </a:p>
      </dgm:t>
    </dgm:pt>
    <dgm:pt modelId="{364E47B1-4096-4020-8C49-1773722F041A}">
      <dgm:prSet phldrT="[Text]" phldr="0"/>
      <dgm:spPr/>
      <dgm:t>
        <a:bodyPr/>
        <a:lstStyle/>
        <a:p>
          <a:pPr rtl="0"/>
          <a:r>
            <a:rPr lang="en-GB" dirty="0">
              <a:solidFill>
                <a:schemeClr val="bg1"/>
              </a:solidFill>
              <a:latin typeface="Calibri"/>
              <a:cs typeface="Calibri"/>
            </a:rPr>
            <a:t>Students will access the Primary and EYFS curriculum to continue to build skills and </a:t>
          </a:r>
          <a:r>
            <a:rPr lang="en-GB" dirty="0" smtClean="0">
              <a:solidFill>
                <a:schemeClr val="bg1"/>
              </a:solidFill>
              <a:latin typeface="Calibri"/>
              <a:cs typeface="Calibri"/>
            </a:rPr>
            <a:t>improve their physical literacy and fine motor skills leading to obtaining the skills to develop into a sports orientated curriculum.</a:t>
          </a:r>
          <a:endParaRPr lang="en-GB" dirty="0">
            <a:solidFill>
              <a:schemeClr val="bg1"/>
            </a:solidFill>
          </a:endParaRPr>
        </a:p>
      </dgm:t>
    </dgm:pt>
    <dgm:pt modelId="{B7897D02-35A8-4DD3-B85D-5F445D57769D}" type="parTrans" cxnId="{C1A0BC4A-9A32-4763-BB92-6449F8CE9D17}">
      <dgm:prSet/>
      <dgm:spPr/>
      <dgm:t>
        <a:bodyPr/>
        <a:lstStyle/>
        <a:p>
          <a:endParaRPr lang="en-GB"/>
        </a:p>
      </dgm:t>
    </dgm:pt>
    <dgm:pt modelId="{22F4E8CC-F024-407A-8E03-D763797AA91D}" type="sibTrans" cxnId="{C1A0BC4A-9A32-4763-BB92-6449F8CE9D17}">
      <dgm:prSet/>
      <dgm:spPr/>
      <dgm:t>
        <a:bodyPr/>
        <a:lstStyle/>
        <a:p>
          <a:endParaRPr lang="en-GB"/>
        </a:p>
      </dgm:t>
    </dgm:pt>
    <dgm:pt modelId="{41C7EADC-B80D-43AA-8F84-E162CA4DFE85}">
      <dgm:prSet phldrT="[Text]" phldr="0"/>
      <dgm:spPr/>
      <dgm:t>
        <a:bodyPr/>
        <a:lstStyle/>
        <a:p>
          <a:pPr rtl="0"/>
          <a:r>
            <a:rPr lang="en-GB" dirty="0">
              <a:solidFill>
                <a:schemeClr val="bg1"/>
              </a:solidFill>
              <a:latin typeface="Calibri Light" panose="020F0302020204030204"/>
            </a:rPr>
            <a:t>Nurture 3 </a:t>
          </a:r>
          <a:endParaRPr lang="en-GB" dirty="0">
            <a:solidFill>
              <a:schemeClr val="bg1"/>
            </a:solidFill>
          </a:endParaRPr>
        </a:p>
      </dgm:t>
    </dgm:pt>
    <dgm:pt modelId="{490C4095-06FD-46C0-8C34-BF4044B08EFE}" type="parTrans" cxnId="{276A6CAE-40C8-4009-A946-D2DFDFA33FD9}">
      <dgm:prSet/>
      <dgm:spPr/>
      <dgm:t>
        <a:bodyPr/>
        <a:lstStyle/>
        <a:p>
          <a:endParaRPr lang="en-GB"/>
        </a:p>
      </dgm:t>
    </dgm:pt>
    <dgm:pt modelId="{F9D588F1-20CD-4B73-A69C-F14DCC23C48F}" type="sibTrans" cxnId="{276A6CAE-40C8-4009-A946-D2DFDFA33FD9}">
      <dgm:prSet/>
      <dgm:spPr/>
      <dgm:t>
        <a:bodyPr/>
        <a:lstStyle/>
        <a:p>
          <a:endParaRPr lang="en-GB"/>
        </a:p>
      </dgm:t>
    </dgm:pt>
    <dgm:pt modelId="{359C3FFD-130F-4E7D-B512-2827DBAD7FC3}">
      <dgm:prSet phldrT="[Text]" phldr="0"/>
      <dgm:spPr/>
      <dgm:t>
        <a:bodyPr/>
        <a:lstStyle/>
        <a:p>
          <a:pPr rtl="0"/>
          <a:r>
            <a:rPr lang="en-GB" dirty="0">
              <a:solidFill>
                <a:schemeClr val="bg1"/>
              </a:solidFill>
              <a:latin typeface="Calibri Light" panose="020F0302020204030204"/>
            </a:rPr>
            <a:t>Students will follow the nurture curriculum with the option of completing </a:t>
          </a:r>
          <a:r>
            <a:rPr lang="en-GB" dirty="0" smtClean="0">
              <a:solidFill>
                <a:schemeClr val="bg1"/>
              </a:solidFill>
              <a:latin typeface="Calibri Light" panose="020F0302020204030204"/>
            </a:rPr>
            <a:t>Unit </a:t>
          </a:r>
          <a:r>
            <a:rPr lang="en-GB" dirty="0">
              <a:solidFill>
                <a:schemeClr val="bg1"/>
              </a:solidFill>
              <a:latin typeface="Calibri Light" panose="020F0302020204030204"/>
            </a:rPr>
            <a:t>Awards to suit their individual needs and ability. </a:t>
          </a:r>
          <a:endParaRPr lang="en-GB" dirty="0">
            <a:solidFill>
              <a:schemeClr val="bg1"/>
            </a:solidFill>
          </a:endParaRPr>
        </a:p>
      </dgm:t>
    </dgm:pt>
    <dgm:pt modelId="{4B33A751-57AD-4809-B733-92AC99085B67}" type="parTrans" cxnId="{25BF09DD-166C-4890-9E82-4B4D22CF700E}">
      <dgm:prSet/>
      <dgm:spPr/>
      <dgm:t>
        <a:bodyPr/>
        <a:lstStyle/>
        <a:p>
          <a:endParaRPr lang="en-GB"/>
        </a:p>
      </dgm:t>
    </dgm:pt>
    <dgm:pt modelId="{C82E7A63-DB0B-4685-86DB-DF45F9795467}" type="sibTrans" cxnId="{25BF09DD-166C-4890-9E82-4B4D22CF700E}">
      <dgm:prSet/>
      <dgm:spPr/>
      <dgm:t>
        <a:bodyPr/>
        <a:lstStyle/>
        <a:p>
          <a:endParaRPr lang="en-GB"/>
        </a:p>
      </dgm:t>
    </dgm:pt>
    <dgm:pt modelId="{C12DEE61-07A4-4B3C-9467-37B92B2DEDA5}" type="pres">
      <dgm:prSet presAssocID="{3BC70FC8-A7A5-48B8-A0A0-B54177DA1C77}" presName="Name0" presStyleCnt="0">
        <dgm:presLayoutVars>
          <dgm:dir/>
          <dgm:resizeHandles val="exact"/>
        </dgm:presLayoutVars>
      </dgm:prSet>
      <dgm:spPr/>
      <dgm:t>
        <a:bodyPr/>
        <a:lstStyle/>
        <a:p>
          <a:endParaRPr lang="en-US"/>
        </a:p>
      </dgm:t>
    </dgm:pt>
    <dgm:pt modelId="{1C03869B-D837-480E-9BF9-FC7F795B2CA0}" type="pres">
      <dgm:prSet presAssocID="{753D6F96-CF6E-406F-B824-D1BDA549C940}" presName="node" presStyleLbl="node1" presStyleIdx="0" presStyleCnt="3">
        <dgm:presLayoutVars>
          <dgm:bulletEnabled val="1"/>
        </dgm:presLayoutVars>
      </dgm:prSet>
      <dgm:spPr/>
      <dgm:t>
        <a:bodyPr/>
        <a:lstStyle/>
        <a:p>
          <a:endParaRPr lang="en-US"/>
        </a:p>
      </dgm:t>
    </dgm:pt>
    <dgm:pt modelId="{19F24419-D2C5-419D-AD03-E9B243B8CC10}" type="pres">
      <dgm:prSet presAssocID="{6DCA3EDB-14B2-4389-ACC7-A86A1A132E34}" presName="sibTrans" presStyleCnt="0"/>
      <dgm:spPr/>
    </dgm:pt>
    <dgm:pt modelId="{69C5777D-7295-49BA-88C4-A8E728C4546B}" type="pres">
      <dgm:prSet presAssocID="{2669C019-B06B-44F7-A1B5-82C332DF812A}" presName="node" presStyleLbl="node1" presStyleIdx="1" presStyleCnt="3">
        <dgm:presLayoutVars>
          <dgm:bulletEnabled val="1"/>
        </dgm:presLayoutVars>
      </dgm:prSet>
      <dgm:spPr/>
      <dgm:t>
        <a:bodyPr/>
        <a:lstStyle/>
        <a:p>
          <a:endParaRPr lang="en-US"/>
        </a:p>
      </dgm:t>
    </dgm:pt>
    <dgm:pt modelId="{91E3919F-9DCA-46C8-AD4E-DE5DCAB6E9D9}" type="pres">
      <dgm:prSet presAssocID="{F18EEC8A-2B13-4276-90AC-7A4BB5DDB135}" presName="sibTrans" presStyleCnt="0"/>
      <dgm:spPr/>
    </dgm:pt>
    <dgm:pt modelId="{D97DD9FF-47F5-4CA2-9998-166B90FEEB12}" type="pres">
      <dgm:prSet presAssocID="{41C7EADC-B80D-43AA-8F84-E162CA4DFE85}" presName="node" presStyleLbl="node1" presStyleIdx="2" presStyleCnt="3">
        <dgm:presLayoutVars>
          <dgm:bulletEnabled val="1"/>
        </dgm:presLayoutVars>
      </dgm:prSet>
      <dgm:spPr/>
      <dgm:t>
        <a:bodyPr/>
        <a:lstStyle/>
        <a:p>
          <a:endParaRPr lang="en-US"/>
        </a:p>
      </dgm:t>
    </dgm:pt>
  </dgm:ptLst>
  <dgm:cxnLst>
    <dgm:cxn modelId="{D267E537-2471-4B11-B962-CC753C0A9086}" srcId="{753D6F96-CF6E-406F-B824-D1BDA549C940}" destId="{DAE77F43-FC1D-4DDB-AB21-5448C50586E2}" srcOrd="0" destOrd="0" parTransId="{35CD4227-29C3-42EA-8A84-565B5EE824D3}" sibTransId="{66831757-2DCA-4A93-A623-4B9EC0BF8CA4}"/>
    <dgm:cxn modelId="{C1A0BC4A-9A32-4763-BB92-6449F8CE9D17}" srcId="{2669C019-B06B-44F7-A1B5-82C332DF812A}" destId="{364E47B1-4096-4020-8C49-1773722F041A}" srcOrd="0" destOrd="0" parTransId="{B7897D02-35A8-4DD3-B85D-5F445D57769D}" sibTransId="{22F4E8CC-F024-407A-8E03-D763797AA91D}"/>
    <dgm:cxn modelId="{25BF09DD-166C-4890-9E82-4B4D22CF700E}" srcId="{41C7EADC-B80D-43AA-8F84-E162CA4DFE85}" destId="{359C3FFD-130F-4E7D-B512-2827DBAD7FC3}" srcOrd="0" destOrd="0" parTransId="{4B33A751-57AD-4809-B733-92AC99085B67}" sibTransId="{C82E7A63-DB0B-4685-86DB-DF45F9795467}"/>
    <dgm:cxn modelId="{14196853-13A0-4C0D-B227-17A84DA0E58B}" type="presOf" srcId="{3BC70FC8-A7A5-48B8-A0A0-B54177DA1C77}" destId="{C12DEE61-07A4-4B3C-9467-37B92B2DEDA5}" srcOrd="0" destOrd="0" presId="urn:microsoft.com/office/officeart/2005/8/layout/hList6"/>
    <dgm:cxn modelId="{DD194598-6CDC-486A-A692-9D3EF5138F41}" type="presOf" srcId="{41C7EADC-B80D-43AA-8F84-E162CA4DFE85}" destId="{D97DD9FF-47F5-4CA2-9998-166B90FEEB12}" srcOrd="0" destOrd="0" presId="urn:microsoft.com/office/officeart/2005/8/layout/hList6"/>
    <dgm:cxn modelId="{77DEDDCC-28D1-49E4-BF0E-6991AAEBFCC6}" type="presOf" srcId="{364E47B1-4096-4020-8C49-1773722F041A}" destId="{69C5777D-7295-49BA-88C4-A8E728C4546B}" srcOrd="0" destOrd="1" presId="urn:microsoft.com/office/officeart/2005/8/layout/hList6"/>
    <dgm:cxn modelId="{5E4FE36A-3EA1-460A-9410-085E668446D8}" type="presOf" srcId="{359C3FFD-130F-4E7D-B512-2827DBAD7FC3}" destId="{D97DD9FF-47F5-4CA2-9998-166B90FEEB12}" srcOrd="0" destOrd="1" presId="urn:microsoft.com/office/officeart/2005/8/layout/hList6"/>
    <dgm:cxn modelId="{280ED1CA-B8A5-4AA3-A51E-D35B6D0FC15C}" srcId="{3BC70FC8-A7A5-48B8-A0A0-B54177DA1C77}" destId="{753D6F96-CF6E-406F-B824-D1BDA549C940}" srcOrd="0" destOrd="0" parTransId="{28184426-0A39-4A71-858C-36D44416305C}" sibTransId="{6DCA3EDB-14B2-4389-ACC7-A86A1A132E34}"/>
    <dgm:cxn modelId="{3BFBC47F-82DD-4612-9C19-C18060D9B85D}" type="presOf" srcId="{2669C019-B06B-44F7-A1B5-82C332DF812A}" destId="{69C5777D-7295-49BA-88C4-A8E728C4546B}" srcOrd="0" destOrd="0" presId="urn:microsoft.com/office/officeart/2005/8/layout/hList6"/>
    <dgm:cxn modelId="{276A6CAE-40C8-4009-A946-D2DFDFA33FD9}" srcId="{3BC70FC8-A7A5-48B8-A0A0-B54177DA1C77}" destId="{41C7EADC-B80D-43AA-8F84-E162CA4DFE85}" srcOrd="2" destOrd="0" parTransId="{490C4095-06FD-46C0-8C34-BF4044B08EFE}" sibTransId="{F9D588F1-20CD-4B73-A69C-F14DCC23C48F}"/>
    <dgm:cxn modelId="{20055417-A5CA-4FEC-AE57-F8D7EDC424D9}" type="presOf" srcId="{DAE77F43-FC1D-4DDB-AB21-5448C50586E2}" destId="{1C03869B-D837-480E-9BF9-FC7F795B2CA0}" srcOrd="0" destOrd="1" presId="urn:microsoft.com/office/officeart/2005/8/layout/hList6"/>
    <dgm:cxn modelId="{CD9B8E7A-4985-49F3-8A96-EFAA5253FC1D}" type="presOf" srcId="{753D6F96-CF6E-406F-B824-D1BDA549C940}" destId="{1C03869B-D837-480E-9BF9-FC7F795B2CA0}" srcOrd="0" destOrd="0" presId="urn:microsoft.com/office/officeart/2005/8/layout/hList6"/>
    <dgm:cxn modelId="{1A12DB1F-34EB-428E-8573-185A40AC630B}" srcId="{3BC70FC8-A7A5-48B8-A0A0-B54177DA1C77}" destId="{2669C019-B06B-44F7-A1B5-82C332DF812A}" srcOrd="1" destOrd="0" parTransId="{63DAEDFD-2763-437D-8CBD-3A76AF7421F1}" sibTransId="{F18EEC8A-2B13-4276-90AC-7A4BB5DDB135}"/>
    <dgm:cxn modelId="{3529316B-5F28-4C1A-A4EC-D770549A5265}" type="presParOf" srcId="{C12DEE61-07A4-4B3C-9467-37B92B2DEDA5}" destId="{1C03869B-D837-480E-9BF9-FC7F795B2CA0}" srcOrd="0" destOrd="0" presId="urn:microsoft.com/office/officeart/2005/8/layout/hList6"/>
    <dgm:cxn modelId="{7CB9F414-F44E-48B2-B4EF-6A65B6898782}" type="presParOf" srcId="{C12DEE61-07A4-4B3C-9467-37B92B2DEDA5}" destId="{19F24419-D2C5-419D-AD03-E9B243B8CC10}" srcOrd="1" destOrd="0" presId="urn:microsoft.com/office/officeart/2005/8/layout/hList6"/>
    <dgm:cxn modelId="{32DD6777-EFC4-49CD-8DDA-7E8A90D7F1C5}" type="presParOf" srcId="{C12DEE61-07A4-4B3C-9467-37B92B2DEDA5}" destId="{69C5777D-7295-49BA-88C4-A8E728C4546B}" srcOrd="2" destOrd="0" presId="urn:microsoft.com/office/officeart/2005/8/layout/hList6"/>
    <dgm:cxn modelId="{19E0A6FB-2A4B-47B3-9CA5-37483FAD9199}" type="presParOf" srcId="{C12DEE61-07A4-4B3C-9467-37B92B2DEDA5}" destId="{91E3919F-9DCA-46C8-AD4E-DE5DCAB6E9D9}" srcOrd="3" destOrd="0" presId="urn:microsoft.com/office/officeart/2005/8/layout/hList6"/>
    <dgm:cxn modelId="{C0F62984-8E6A-402D-9BB2-9A698DF0F6E1}" type="presParOf" srcId="{C12DEE61-07A4-4B3C-9467-37B92B2DEDA5}" destId="{D97DD9FF-47F5-4CA2-9998-166B90FEEB12}" srcOrd="4" destOrd="0" presId="urn:microsoft.com/office/officeart/2005/8/layout/hList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0D4476-A25D-4D3E-9553-53796C222512}" type="doc">
      <dgm:prSet loTypeId="urn:microsoft.com/office/officeart/2005/8/layout/cycle2" loCatId="cycle" qsTypeId="urn:microsoft.com/office/officeart/2005/8/quickstyle/simple1" qsCatId="simple" csTypeId="urn:microsoft.com/office/officeart/2005/8/colors/accent2_2" csCatId="accent2" phldr="1"/>
      <dgm:spPr/>
      <dgm:t>
        <a:bodyPr/>
        <a:lstStyle/>
        <a:p>
          <a:endParaRPr lang="en-GB"/>
        </a:p>
      </dgm:t>
    </dgm:pt>
    <dgm:pt modelId="{B9CB306A-E974-4084-9EEA-A42683566EB5}">
      <dgm:prSet phldrT="[Text]" phldr="0"/>
      <dgm:spPr/>
      <dgm:t>
        <a:bodyPr/>
        <a:lstStyle/>
        <a:p>
          <a:pPr rtl="0"/>
          <a:r>
            <a:rPr lang="en-GB" dirty="0" smtClean="0">
              <a:latin typeface="Calibri Light" panose="020F0302020204030204"/>
            </a:rPr>
            <a:t>Physical Literacy</a:t>
          </a:r>
          <a:endParaRPr lang="en-GB" dirty="0"/>
        </a:p>
      </dgm:t>
    </dgm:pt>
    <dgm:pt modelId="{F9BBD43A-879D-4895-8B64-ECE8D17F5382}" type="parTrans" cxnId="{39F61DD0-5256-4305-9473-2532554FBC63}">
      <dgm:prSet/>
      <dgm:spPr/>
      <dgm:t>
        <a:bodyPr/>
        <a:lstStyle/>
        <a:p>
          <a:endParaRPr lang="en-GB"/>
        </a:p>
      </dgm:t>
    </dgm:pt>
    <dgm:pt modelId="{AD3C30AF-BDC8-4AEB-B047-3AF14B1FA14A}" type="sibTrans" cxnId="{39F61DD0-5256-4305-9473-2532554FBC63}">
      <dgm:prSet/>
      <dgm:spPr/>
      <dgm:t>
        <a:bodyPr/>
        <a:lstStyle/>
        <a:p>
          <a:endParaRPr lang="en-GB"/>
        </a:p>
      </dgm:t>
    </dgm:pt>
    <dgm:pt modelId="{BF461D51-F1EB-4C5B-A988-A61F96484D79}">
      <dgm:prSet phldrT="[Text]" phldr="0"/>
      <dgm:spPr/>
      <dgm:t>
        <a:bodyPr/>
        <a:lstStyle/>
        <a:p>
          <a:pPr rtl="0"/>
          <a:r>
            <a:rPr lang="en-GB" dirty="0" smtClean="0"/>
            <a:t>Gross Motor Skills</a:t>
          </a:r>
          <a:endParaRPr lang="en-GB" dirty="0"/>
        </a:p>
      </dgm:t>
    </dgm:pt>
    <dgm:pt modelId="{9DCA4E56-16C7-4C8D-BF57-228F774700DC}" type="parTrans" cxnId="{9B2B3A46-6719-4806-B1EC-90497F0DC58F}">
      <dgm:prSet/>
      <dgm:spPr/>
      <dgm:t>
        <a:bodyPr/>
        <a:lstStyle/>
        <a:p>
          <a:endParaRPr lang="en-GB"/>
        </a:p>
      </dgm:t>
    </dgm:pt>
    <dgm:pt modelId="{FE88E7F3-ABB4-4B46-84B3-40BBD2DBD636}" type="sibTrans" cxnId="{9B2B3A46-6719-4806-B1EC-90497F0DC58F}">
      <dgm:prSet/>
      <dgm:spPr/>
      <dgm:t>
        <a:bodyPr/>
        <a:lstStyle/>
        <a:p>
          <a:endParaRPr lang="en-GB"/>
        </a:p>
      </dgm:t>
    </dgm:pt>
    <dgm:pt modelId="{763EDCB4-A91E-49E1-A630-19DF986943AE}">
      <dgm:prSet phldrT="[Text]" phldr="0"/>
      <dgm:spPr/>
      <dgm:t>
        <a:bodyPr/>
        <a:lstStyle/>
        <a:p>
          <a:pPr rtl="0"/>
          <a:r>
            <a:rPr lang="en-GB" dirty="0" smtClean="0"/>
            <a:t>Fine Motor Skills</a:t>
          </a:r>
          <a:endParaRPr lang="en-GB" dirty="0"/>
        </a:p>
      </dgm:t>
    </dgm:pt>
    <dgm:pt modelId="{49DC7F25-CDDC-40B2-A2B8-0B4B487E4911}" type="parTrans" cxnId="{2DF687D8-E936-44ED-B312-12266DE3AFF8}">
      <dgm:prSet/>
      <dgm:spPr/>
      <dgm:t>
        <a:bodyPr/>
        <a:lstStyle/>
        <a:p>
          <a:endParaRPr lang="en-GB"/>
        </a:p>
      </dgm:t>
    </dgm:pt>
    <dgm:pt modelId="{9C681289-10DB-4080-B44B-9A92406BEA33}" type="sibTrans" cxnId="{2DF687D8-E936-44ED-B312-12266DE3AFF8}">
      <dgm:prSet/>
      <dgm:spPr/>
      <dgm:t>
        <a:bodyPr/>
        <a:lstStyle/>
        <a:p>
          <a:endParaRPr lang="en-GB"/>
        </a:p>
      </dgm:t>
    </dgm:pt>
    <dgm:pt modelId="{E5468290-FBE4-4E61-9706-4B28D0CAD790}">
      <dgm:prSet phldrT="[Text]" phldr="0"/>
      <dgm:spPr/>
      <dgm:t>
        <a:bodyPr/>
        <a:lstStyle/>
        <a:p>
          <a:pPr rtl="0"/>
          <a:r>
            <a:rPr lang="en-GB" dirty="0" smtClean="0">
              <a:latin typeface="Calibri Light" panose="020F0302020204030204"/>
            </a:rPr>
            <a:t>Closed Skills</a:t>
          </a:r>
          <a:endParaRPr lang="en-GB" dirty="0"/>
        </a:p>
      </dgm:t>
    </dgm:pt>
    <dgm:pt modelId="{C30799FA-C050-463B-834F-E7CEA66ED7CF}" type="parTrans" cxnId="{50870D84-C9F5-48A3-9D40-43DAC6B33A19}">
      <dgm:prSet/>
      <dgm:spPr/>
      <dgm:t>
        <a:bodyPr/>
        <a:lstStyle/>
        <a:p>
          <a:endParaRPr lang="en-GB"/>
        </a:p>
      </dgm:t>
    </dgm:pt>
    <dgm:pt modelId="{4AEA3FC2-093F-4D4A-8E33-0DD9C31837D1}" type="sibTrans" cxnId="{50870D84-C9F5-48A3-9D40-43DAC6B33A19}">
      <dgm:prSet/>
      <dgm:spPr/>
      <dgm:t>
        <a:bodyPr/>
        <a:lstStyle/>
        <a:p>
          <a:endParaRPr lang="en-GB"/>
        </a:p>
      </dgm:t>
    </dgm:pt>
    <dgm:pt modelId="{58F25811-9494-4FC8-87B9-6A28D82A8C08}">
      <dgm:prSet phldrT="[Text]" phldr="0"/>
      <dgm:spPr/>
      <dgm:t>
        <a:bodyPr/>
        <a:lstStyle/>
        <a:p>
          <a:pPr rtl="0"/>
          <a:r>
            <a:rPr lang="en-GB" dirty="0" smtClean="0">
              <a:latin typeface="Calibri Light" panose="020F0302020204030204"/>
            </a:rPr>
            <a:t>Open Skills</a:t>
          </a:r>
          <a:endParaRPr lang="en-GB" dirty="0"/>
        </a:p>
      </dgm:t>
    </dgm:pt>
    <dgm:pt modelId="{4CC3DF8E-0130-4416-9CCF-4C42B6AD4829}" type="parTrans" cxnId="{A08FEE34-F7CB-44B8-BCF4-FA35613A2C67}">
      <dgm:prSet/>
      <dgm:spPr/>
      <dgm:t>
        <a:bodyPr/>
        <a:lstStyle/>
        <a:p>
          <a:endParaRPr lang="en-GB"/>
        </a:p>
      </dgm:t>
    </dgm:pt>
    <dgm:pt modelId="{D35C7067-7810-47EE-96E5-F8150E50C4C0}" type="sibTrans" cxnId="{A08FEE34-F7CB-44B8-BCF4-FA35613A2C67}">
      <dgm:prSet/>
      <dgm:spPr/>
      <dgm:t>
        <a:bodyPr/>
        <a:lstStyle/>
        <a:p>
          <a:endParaRPr lang="en-GB"/>
        </a:p>
      </dgm:t>
    </dgm:pt>
    <dgm:pt modelId="{1DAA2ADD-B322-4452-B529-07DC1673CFC3}">
      <dgm:prSet phldr="0"/>
      <dgm:spPr/>
      <dgm:t>
        <a:bodyPr/>
        <a:lstStyle/>
        <a:p>
          <a:pPr rtl="0"/>
          <a:r>
            <a:rPr lang="en-GB" dirty="0" smtClean="0">
              <a:latin typeface="Calibri Light" panose="020F0302020204030204"/>
            </a:rPr>
            <a:t>Game Play</a:t>
          </a:r>
          <a:endParaRPr lang="en-GB" dirty="0">
            <a:latin typeface="Calibri Light" panose="020F0302020204030204"/>
          </a:endParaRPr>
        </a:p>
      </dgm:t>
    </dgm:pt>
    <dgm:pt modelId="{2046B3E6-E2BC-4743-958C-815BC5E8EB32}" type="parTrans" cxnId="{E556B938-B6EE-4B63-A0A7-E2F54B233BB6}">
      <dgm:prSet/>
      <dgm:spPr/>
      <dgm:t>
        <a:bodyPr/>
        <a:lstStyle/>
        <a:p>
          <a:endParaRPr lang="en-US"/>
        </a:p>
      </dgm:t>
    </dgm:pt>
    <dgm:pt modelId="{C9B7BF72-D86C-4CEB-90BD-800DA500E9A7}" type="sibTrans" cxnId="{E556B938-B6EE-4B63-A0A7-E2F54B233BB6}">
      <dgm:prSet/>
      <dgm:spPr/>
      <dgm:t>
        <a:bodyPr/>
        <a:lstStyle/>
        <a:p>
          <a:endParaRPr lang="en-GB"/>
        </a:p>
      </dgm:t>
    </dgm:pt>
    <dgm:pt modelId="{18BB294D-888F-404B-8D22-B1A52EA4B83B}">
      <dgm:prSet phldr="0"/>
      <dgm:spPr/>
      <dgm:t>
        <a:bodyPr/>
        <a:lstStyle/>
        <a:p>
          <a:pPr rtl="0"/>
          <a:r>
            <a:rPr lang="en-GB" dirty="0" smtClean="0">
              <a:latin typeface="Calibri Light" panose="020F0302020204030204"/>
            </a:rPr>
            <a:t>Playing as Group (Sportsmanship</a:t>
          </a:r>
          <a:endParaRPr lang="en-GB" dirty="0">
            <a:latin typeface="Calibri Light" panose="020F0302020204030204"/>
          </a:endParaRPr>
        </a:p>
      </dgm:t>
    </dgm:pt>
    <dgm:pt modelId="{4835E098-EF6C-48E9-9CEF-4C28763C5AEB}" type="parTrans" cxnId="{C78403F0-7AF3-4CC3-969B-E7F7A09E5777}">
      <dgm:prSet/>
      <dgm:spPr/>
      <dgm:t>
        <a:bodyPr/>
        <a:lstStyle/>
        <a:p>
          <a:endParaRPr lang="en-US"/>
        </a:p>
      </dgm:t>
    </dgm:pt>
    <dgm:pt modelId="{95FE9318-BB3D-4936-AD5F-B77A8FEECB03}" type="sibTrans" cxnId="{C78403F0-7AF3-4CC3-969B-E7F7A09E5777}">
      <dgm:prSet/>
      <dgm:spPr/>
      <dgm:t>
        <a:bodyPr/>
        <a:lstStyle/>
        <a:p>
          <a:endParaRPr lang="en-GB"/>
        </a:p>
      </dgm:t>
    </dgm:pt>
    <dgm:pt modelId="{4CD6A863-BF59-4C7C-97DC-194564A1B0B5}">
      <dgm:prSet phldr="0"/>
      <dgm:spPr/>
      <dgm:t>
        <a:bodyPr/>
        <a:lstStyle/>
        <a:p>
          <a:pPr rtl="0"/>
          <a:r>
            <a:rPr lang="en-GB" dirty="0" smtClean="0">
              <a:latin typeface="Calibri Light" panose="020F0302020204030204"/>
            </a:rPr>
            <a:t>Playing to the rules of the game</a:t>
          </a:r>
          <a:endParaRPr lang="en-GB" dirty="0">
            <a:latin typeface="Calibri Light" panose="020F0302020204030204"/>
          </a:endParaRPr>
        </a:p>
      </dgm:t>
    </dgm:pt>
    <dgm:pt modelId="{E8D04785-5842-466E-9139-8561754DCDD0}" type="parTrans" cxnId="{423446D4-10AB-4F9A-B5D1-DBD871E6F183}">
      <dgm:prSet/>
      <dgm:spPr/>
      <dgm:t>
        <a:bodyPr/>
        <a:lstStyle/>
        <a:p>
          <a:endParaRPr lang="en-US"/>
        </a:p>
      </dgm:t>
    </dgm:pt>
    <dgm:pt modelId="{5391B6AD-9798-4B0B-87D6-A29F278B2F87}" type="sibTrans" cxnId="{423446D4-10AB-4F9A-B5D1-DBD871E6F183}">
      <dgm:prSet/>
      <dgm:spPr/>
      <dgm:t>
        <a:bodyPr/>
        <a:lstStyle/>
        <a:p>
          <a:endParaRPr lang="en-GB"/>
        </a:p>
      </dgm:t>
    </dgm:pt>
    <dgm:pt modelId="{EB242479-CC0F-4090-A16F-F21D00A3565B}" type="pres">
      <dgm:prSet presAssocID="{F90D4476-A25D-4D3E-9553-53796C222512}" presName="cycle" presStyleCnt="0">
        <dgm:presLayoutVars>
          <dgm:dir/>
          <dgm:resizeHandles val="exact"/>
        </dgm:presLayoutVars>
      </dgm:prSet>
      <dgm:spPr/>
      <dgm:t>
        <a:bodyPr/>
        <a:lstStyle/>
        <a:p>
          <a:endParaRPr lang="en-US"/>
        </a:p>
      </dgm:t>
    </dgm:pt>
    <dgm:pt modelId="{60552EF7-8783-4369-A720-6C787B72EECA}" type="pres">
      <dgm:prSet presAssocID="{B9CB306A-E974-4084-9EEA-A42683566EB5}" presName="node" presStyleLbl="node1" presStyleIdx="0" presStyleCnt="8">
        <dgm:presLayoutVars>
          <dgm:bulletEnabled val="1"/>
        </dgm:presLayoutVars>
      </dgm:prSet>
      <dgm:spPr/>
      <dgm:t>
        <a:bodyPr/>
        <a:lstStyle/>
        <a:p>
          <a:endParaRPr lang="en-US"/>
        </a:p>
      </dgm:t>
    </dgm:pt>
    <dgm:pt modelId="{EF92D196-1576-4A18-8E1C-7A1581F9F555}" type="pres">
      <dgm:prSet presAssocID="{AD3C30AF-BDC8-4AEB-B047-3AF14B1FA14A}" presName="sibTrans" presStyleLbl="sibTrans2D1" presStyleIdx="0" presStyleCnt="8"/>
      <dgm:spPr/>
      <dgm:t>
        <a:bodyPr/>
        <a:lstStyle/>
        <a:p>
          <a:endParaRPr lang="en-US"/>
        </a:p>
      </dgm:t>
    </dgm:pt>
    <dgm:pt modelId="{000BD873-5AD5-4E27-A0A5-E34C89F57203}" type="pres">
      <dgm:prSet presAssocID="{AD3C30AF-BDC8-4AEB-B047-3AF14B1FA14A}" presName="connectorText" presStyleLbl="sibTrans2D1" presStyleIdx="0" presStyleCnt="8"/>
      <dgm:spPr/>
      <dgm:t>
        <a:bodyPr/>
        <a:lstStyle/>
        <a:p>
          <a:endParaRPr lang="en-US"/>
        </a:p>
      </dgm:t>
    </dgm:pt>
    <dgm:pt modelId="{28BFCC63-CD42-406A-A4E8-CD37198BDECE}" type="pres">
      <dgm:prSet presAssocID="{BF461D51-F1EB-4C5B-A988-A61F96484D79}" presName="node" presStyleLbl="node1" presStyleIdx="1" presStyleCnt="8">
        <dgm:presLayoutVars>
          <dgm:bulletEnabled val="1"/>
        </dgm:presLayoutVars>
      </dgm:prSet>
      <dgm:spPr/>
      <dgm:t>
        <a:bodyPr/>
        <a:lstStyle/>
        <a:p>
          <a:endParaRPr lang="en-US"/>
        </a:p>
      </dgm:t>
    </dgm:pt>
    <dgm:pt modelId="{25E95EC4-ECCA-4667-A491-6746F0A55057}" type="pres">
      <dgm:prSet presAssocID="{FE88E7F3-ABB4-4B46-84B3-40BBD2DBD636}" presName="sibTrans" presStyleLbl="sibTrans2D1" presStyleIdx="1" presStyleCnt="8"/>
      <dgm:spPr/>
      <dgm:t>
        <a:bodyPr/>
        <a:lstStyle/>
        <a:p>
          <a:endParaRPr lang="en-US"/>
        </a:p>
      </dgm:t>
    </dgm:pt>
    <dgm:pt modelId="{6DE1B270-CD0A-476F-B311-04A0D8AF5D59}" type="pres">
      <dgm:prSet presAssocID="{FE88E7F3-ABB4-4B46-84B3-40BBD2DBD636}" presName="connectorText" presStyleLbl="sibTrans2D1" presStyleIdx="1" presStyleCnt="8"/>
      <dgm:spPr/>
      <dgm:t>
        <a:bodyPr/>
        <a:lstStyle/>
        <a:p>
          <a:endParaRPr lang="en-US"/>
        </a:p>
      </dgm:t>
    </dgm:pt>
    <dgm:pt modelId="{1813AB89-4AF9-4D3C-A759-B828E0CCA73B}" type="pres">
      <dgm:prSet presAssocID="{763EDCB4-A91E-49E1-A630-19DF986943AE}" presName="node" presStyleLbl="node1" presStyleIdx="2" presStyleCnt="8">
        <dgm:presLayoutVars>
          <dgm:bulletEnabled val="1"/>
        </dgm:presLayoutVars>
      </dgm:prSet>
      <dgm:spPr/>
      <dgm:t>
        <a:bodyPr/>
        <a:lstStyle/>
        <a:p>
          <a:endParaRPr lang="en-US"/>
        </a:p>
      </dgm:t>
    </dgm:pt>
    <dgm:pt modelId="{62BD072D-4A52-4553-8CBF-282531D4CB82}" type="pres">
      <dgm:prSet presAssocID="{9C681289-10DB-4080-B44B-9A92406BEA33}" presName="sibTrans" presStyleLbl="sibTrans2D1" presStyleIdx="2" presStyleCnt="8"/>
      <dgm:spPr/>
      <dgm:t>
        <a:bodyPr/>
        <a:lstStyle/>
        <a:p>
          <a:endParaRPr lang="en-US"/>
        </a:p>
      </dgm:t>
    </dgm:pt>
    <dgm:pt modelId="{03040A7F-8ACD-43A6-A6AE-8412374D3365}" type="pres">
      <dgm:prSet presAssocID="{9C681289-10DB-4080-B44B-9A92406BEA33}" presName="connectorText" presStyleLbl="sibTrans2D1" presStyleIdx="2" presStyleCnt="8"/>
      <dgm:spPr/>
      <dgm:t>
        <a:bodyPr/>
        <a:lstStyle/>
        <a:p>
          <a:endParaRPr lang="en-US"/>
        </a:p>
      </dgm:t>
    </dgm:pt>
    <dgm:pt modelId="{BFA1EF2D-51FC-4805-B769-792F2A1DFABF}" type="pres">
      <dgm:prSet presAssocID="{E5468290-FBE4-4E61-9706-4B28D0CAD790}" presName="node" presStyleLbl="node1" presStyleIdx="3" presStyleCnt="8">
        <dgm:presLayoutVars>
          <dgm:bulletEnabled val="1"/>
        </dgm:presLayoutVars>
      </dgm:prSet>
      <dgm:spPr/>
      <dgm:t>
        <a:bodyPr/>
        <a:lstStyle/>
        <a:p>
          <a:endParaRPr lang="en-US"/>
        </a:p>
      </dgm:t>
    </dgm:pt>
    <dgm:pt modelId="{16BCEEBF-6A4A-467D-8F9F-820AA260DB00}" type="pres">
      <dgm:prSet presAssocID="{4AEA3FC2-093F-4D4A-8E33-0DD9C31837D1}" presName="sibTrans" presStyleLbl="sibTrans2D1" presStyleIdx="3" presStyleCnt="8"/>
      <dgm:spPr/>
      <dgm:t>
        <a:bodyPr/>
        <a:lstStyle/>
        <a:p>
          <a:endParaRPr lang="en-US"/>
        </a:p>
      </dgm:t>
    </dgm:pt>
    <dgm:pt modelId="{6B718833-9861-4C26-B963-A5C8567B07FA}" type="pres">
      <dgm:prSet presAssocID="{4AEA3FC2-093F-4D4A-8E33-0DD9C31837D1}" presName="connectorText" presStyleLbl="sibTrans2D1" presStyleIdx="3" presStyleCnt="8"/>
      <dgm:spPr/>
      <dgm:t>
        <a:bodyPr/>
        <a:lstStyle/>
        <a:p>
          <a:endParaRPr lang="en-US"/>
        </a:p>
      </dgm:t>
    </dgm:pt>
    <dgm:pt modelId="{CB91A2F6-E93A-4C0F-AFFC-0BCE2574C524}" type="pres">
      <dgm:prSet presAssocID="{58F25811-9494-4FC8-87B9-6A28D82A8C08}" presName="node" presStyleLbl="node1" presStyleIdx="4" presStyleCnt="8">
        <dgm:presLayoutVars>
          <dgm:bulletEnabled val="1"/>
        </dgm:presLayoutVars>
      </dgm:prSet>
      <dgm:spPr/>
      <dgm:t>
        <a:bodyPr/>
        <a:lstStyle/>
        <a:p>
          <a:endParaRPr lang="en-US"/>
        </a:p>
      </dgm:t>
    </dgm:pt>
    <dgm:pt modelId="{57A6DDC2-7E5E-4A55-974B-59FBE55A2F30}" type="pres">
      <dgm:prSet presAssocID="{D35C7067-7810-47EE-96E5-F8150E50C4C0}" presName="sibTrans" presStyleLbl="sibTrans2D1" presStyleIdx="4" presStyleCnt="8"/>
      <dgm:spPr/>
      <dgm:t>
        <a:bodyPr/>
        <a:lstStyle/>
        <a:p>
          <a:endParaRPr lang="en-US"/>
        </a:p>
      </dgm:t>
    </dgm:pt>
    <dgm:pt modelId="{CBB9D7BB-8AC4-4E51-9983-A5E2605348E0}" type="pres">
      <dgm:prSet presAssocID="{D35C7067-7810-47EE-96E5-F8150E50C4C0}" presName="connectorText" presStyleLbl="sibTrans2D1" presStyleIdx="4" presStyleCnt="8"/>
      <dgm:spPr/>
      <dgm:t>
        <a:bodyPr/>
        <a:lstStyle/>
        <a:p>
          <a:endParaRPr lang="en-US"/>
        </a:p>
      </dgm:t>
    </dgm:pt>
    <dgm:pt modelId="{BBF7B062-2C3F-40DE-9D1E-8527637BA4EC}" type="pres">
      <dgm:prSet presAssocID="{1DAA2ADD-B322-4452-B529-07DC1673CFC3}" presName="node" presStyleLbl="node1" presStyleIdx="5" presStyleCnt="8">
        <dgm:presLayoutVars>
          <dgm:bulletEnabled val="1"/>
        </dgm:presLayoutVars>
      </dgm:prSet>
      <dgm:spPr/>
      <dgm:t>
        <a:bodyPr/>
        <a:lstStyle/>
        <a:p>
          <a:endParaRPr lang="en-US"/>
        </a:p>
      </dgm:t>
    </dgm:pt>
    <dgm:pt modelId="{1B06EF06-B96E-4DE4-8204-D43B3567A91B}" type="pres">
      <dgm:prSet presAssocID="{C9B7BF72-D86C-4CEB-90BD-800DA500E9A7}" presName="sibTrans" presStyleLbl="sibTrans2D1" presStyleIdx="5" presStyleCnt="8"/>
      <dgm:spPr/>
      <dgm:t>
        <a:bodyPr/>
        <a:lstStyle/>
        <a:p>
          <a:endParaRPr lang="en-US"/>
        </a:p>
      </dgm:t>
    </dgm:pt>
    <dgm:pt modelId="{4DC42274-CE6B-4B87-A3B4-87A5E2B61473}" type="pres">
      <dgm:prSet presAssocID="{C9B7BF72-D86C-4CEB-90BD-800DA500E9A7}" presName="connectorText" presStyleLbl="sibTrans2D1" presStyleIdx="5" presStyleCnt="8"/>
      <dgm:spPr/>
      <dgm:t>
        <a:bodyPr/>
        <a:lstStyle/>
        <a:p>
          <a:endParaRPr lang="en-US"/>
        </a:p>
      </dgm:t>
    </dgm:pt>
    <dgm:pt modelId="{421A8FA7-A637-4F17-AF60-BB3D6358AF16}" type="pres">
      <dgm:prSet presAssocID="{18BB294D-888F-404B-8D22-B1A52EA4B83B}" presName="node" presStyleLbl="node1" presStyleIdx="6" presStyleCnt="8">
        <dgm:presLayoutVars>
          <dgm:bulletEnabled val="1"/>
        </dgm:presLayoutVars>
      </dgm:prSet>
      <dgm:spPr/>
      <dgm:t>
        <a:bodyPr/>
        <a:lstStyle/>
        <a:p>
          <a:endParaRPr lang="en-US"/>
        </a:p>
      </dgm:t>
    </dgm:pt>
    <dgm:pt modelId="{38E1DDFC-5E02-46CA-A502-D1FF6CFB6F41}" type="pres">
      <dgm:prSet presAssocID="{95FE9318-BB3D-4936-AD5F-B77A8FEECB03}" presName="sibTrans" presStyleLbl="sibTrans2D1" presStyleIdx="6" presStyleCnt="8"/>
      <dgm:spPr/>
      <dgm:t>
        <a:bodyPr/>
        <a:lstStyle/>
        <a:p>
          <a:endParaRPr lang="en-US"/>
        </a:p>
      </dgm:t>
    </dgm:pt>
    <dgm:pt modelId="{17904B5D-EE28-4475-88DA-92C05C01651B}" type="pres">
      <dgm:prSet presAssocID="{95FE9318-BB3D-4936-AD5F-B77A8FEECB03}" presName="connectorText" presStyleLbl="sibTrans2D1" presStyleIdx="6" presStyleCnt="8"/>
      <dgm:spPr/>
      <dgm:t>
        <a:bodyPr/>
        <a:lstStyle/>
        <a:p>
          <a:endParaRPr lang="en-US"/>
        </a:p>
      </dgm:t>
    </dgm:pt>
    <dgm:pt modelId="{01C43796-0A1B-4FF0-931A-2BA5B3BB1E22}" type="pres">
      <dgm:prSet presAssocID="{4CD6A863-BF59-4C7C-97DC-194564A1B0B5}" presName="node" presStyleLbl="node1" presStyleIdx="7" presStyleCnt="8">
        <dgm:presLayoutVars>
          <dgm:bulletEnabled val="1"/>
        </dgm:presLayoutVars>
      </dgm:prSet>
      <dgm:spPr/>
      <dgm:t>
        <a:bodyPr/>
        <a:lstStyle/>
        <a:p>
          <a:endParaRPr lang="en-US"/>
        </a:p>
      </dgm:t>
    </dgm:pt>
    <dgm:pt modelId="{BEB5C18C-D480-4149-B4B2-B89BB9AD518F}" type="pres">
      <dgm:prSet presAssocID="{5391B6AD-9798-4B0B-87D6-A29F278B2F87}" presName="sibTrans" presStyleLbl="sibTrans2D1" presStyleIdx="7" presStyleCnt="8"/>
      <dgm:spPr/>
      <dgm:t>
        <a:bodyPr/>
        <a:lstStyle/>
        <a:p>
          <a:endParaRPr lang="en-US"/>
        </a:p>
      </dgm:t>
    </dgm:pt>
    <dgm:pt modelId="{45C4E2AE-261F-41DA-A276-37F4FA1F52E3}" type="pres">
      <dgm:prSet presAssocID="{5391B6AD-9798-4B0B-87D6-A29F278B2F87}" presName="connectorText" presStyleLbl="sibTrans2D1" presStyleIdx="7" presStyleCnt="8"/>
      <dgm:spPr/>
      <dgm:t>
        <a:bodyPr/>
        <a:lstStyle/>
        <a:p>
          <a:endParaRPr lang="en-US"/>
        </a:p>
      </dgm:t>
    </dgm:pt>
  </dgm:ptLst>
  <dgm:cxnLst>
    <dgm:cxn modelId="{6CADDFF7-1053-4106-902B-0A5B6CC95CEA}" type="presOf" srcId="{5391B6AD-9798-4B0B-87D6-A29F278B2F87}" destId="{45C4E2AE-261F-41DA-A276-37F4FA1F52E3}" srcOrd="1" destOrd="0" presId="urn:microsoft.com/office/officeart/2005/8/layout/cycle2"/>
    <dgm:cxn modelId="{60FAC844-19A8-41E1-B069-8E1A3B94EB72}" type="presOf" srcId="{C9B7BF72-D86C-4CEB-90BD-800DA500E9A7}" destId="{1B06EF06-B96E-4DE4-8204-D43B3567A91B}" srcOrd="0" destOrd="0" presId="urn:microsoft.com/office/officeart/2005/8/layout/cycle2"/>
    <dgm:cxn modelId="{29748318-E563-4B2D-959E-52DDDB30A82D}" type="presOf" srcId="{FE88E7F3-ABB4-4B46-84B3-40BBD2DBD636}" destId="{6DE1B270-CD0A-476F-B311-04A0D8AF5D59}" srcOrd="1" destOrd="0" presId="urn:microsoft.com/office/officeart/2005/8/layout/cycle2"/>
    <dgm:cxn modelId="{E0D7A31A-EC25-43ED-B99D-6848CF219F6B}" type="presOf" srcId="{9C681289-10DB-4080-B44B-9A92406BEA33}" destId="{62BD072D-4A52-4553-8CBF-282531D4CB82}" srcOrd="0" destOrd="0" presId="urn:microsoft.com/office/officeart/2005/8/layout/cycle2"/>
    <dgm:cxn modelId="{6AB39C6D-A734-4A62-8345-93B19255A2EF}" type="presOf" srcId="{763EDCB4-A91E-49E1-A630-19DF986943AE}" destId="{1813AB89-4AF9-4D3C-A759-B828E0CCA73B}" srcOrd="0" destOrd="0" presId="urn:microsoft.com/office/officeart/2005/8/layout/cycle2"/>
    <dgm:cxn modelId="{A14C7603-8FC5-4E2F-87E7-3311CDFE1A47}" type="presOf" srcId="{4AEA3FC2-093F-4D4A-8E33-0DD9C31837D1}" destId="{6B718833-9861-4C26-B963-A5C8567B07FA}" srcOrd="1" destOrd="0" presId="urn:microsoft.com/office/officeart/2005/8/layout/cycle2"/>
    <dgm:cxn modelId="{C89B6DA6-1A1D-4911-B4B0-18CC1EF3765F}" type="presOf" srcId="{FE88E7F3-ABB4-4B46-84B3-40BBD2DBD636}" destId="{25E95EC4-ECCA-4667-A491-6746F0A55057}" srcOrd="0" destOrd="0" presId="urn:microsoft.com/office/officeart/2005/8/layout/cycle2"/>
    <dgm:cxn modelId="{9A728599-688B-47F3-8A28-5C0505E6A862}" type="presOf" srcId="{C9B7BF72-D86C-4CEB-90BD-800DA500E9A7}" destId="{4DC42274-CE6B-4B87-A3B4-87A5E2B61473}" srcOrd="1" destOrd="0" presId="urn:microsoft.com/office/officeart/2005/8/layout/cycle2"/>
    <dgm:cxn modelId="{DFC69997-C8C5-45FC-B18B-1E03AB9FF0E2}" type="presOf" srcId="{E5468290-FBE4-4E61-9706-4B28D0CAD790}" destId="{BFA1EF2D-51FC-4805-B769-792F2A1DFABF}" srcOrd="0" destOrd="0" presId="urn:microsoft.com/office/officeart/2005/8/layout/cycle2"/>
    <dgm:cxn modelId="{C78403F0-7AF3-4CC3-969B-E7F7A09E5777}" srcId="{F90D4476-A25D-4D3E-9553-53796C222512}" destId="{18BB294D-888F-404B-8D22-B1A52EA4B83B}" srcOrd="6" destOrd="0" parTransId="{4835E098-EF6C-48E9-9CEF-4C28763C5AEB}" sibTransId="{95FE9318-BB3D-4936-AD5F-B77A8FEECB03}"/>
    <dgm:cxn modelId="{DFD58459-F5EA-470A-B770-929BAA34DFC7}" type="presOf" srcId="{D35C7067-7810-47EE-96E5-F8150E50C4C0}" destId="{57A6DDC2-7E5E-4A55-974B-59FBE55A2F30}" srcOrd="0" destOrd="0" presId="urn:microsoft.com/office/officeart/2005/8/layout/cycle2"/>
    <dgm:cxn modelId="{39F61DD0-5256-4305-9473-2532554FBC63}" srcId="{F90D4476-A25D-4D3E-9553-53796C222512}" destId="{B9CB306A-E974-4084-9EEA-A42683566EB5}" srcOrd="0" destOrd="0" parTransId="{F9BBD43A-879D-4895-8B64-ECE8D17F5382}" sibTransId="{AD3C30AF-BDC8-4AEB-B047-3AF14B1FA14A}"/>
    <dgm:cxn modelId="{F76ABD34-B6C2-402F-A1C3-AD66EA7C70D5}" type="presOf" srcId="{F90D4476-A25D-4D3E-9553-53796C222512}" destId="{EB242479-CC0F-4090-A16F-F21D00A3565B}" srcOrd="0" destOrd="0" presId="urn:microsoft.com/office/officeart/2005/8/layout/cycle2"/>
    <dgm:cxn modelId="{067230BE-A2DF-413A-97C1-F36CC0A82085}" type="presOf" srcId="{AD3C30AF-BDC8-4AEB-B047-3AF14B1FA14A}" destId="{000BD873-5AD5-4E27-A0A5-E34C89F57203}" srcOrd="1" destOrd="0" presId="urn:microsoft.com/office/officeart/2005/8/layout/cycle2"/>
    <dgm:cxn modelId="{423446D4-10AB-4F9A-B5D1-DBD871E6F183}" srcId="{F90D4476-A25D-4D3E-9553-53796C222512}" destId="{4CD6A863-BF59-4C7C-97DC-194564A1B0B5}" srcOrd="7" destOrd="0" parTransId="{E8D04785-5842-466E-9139-8561754DCDD0}" sibTransId="{5391B6AD-9798-4B0B-87D6-A29F278B2F87}"/>
    <dgm:cxn modelId="{E556B938-B6EE-4B63-A0A7-E2F54B233BB6}" srcId="{F90D4476-A25D-4D3E-9553-53796C222512}" destId="{1DAA2ADD-B322-4452-B529-07DC1673CFC3}" srcOrd="5" destOrd="0" parTransId="{2046B3E6-E2BC-4743-958C-815BC5E8EB32}" sibTransId="{C9B7BF72-D86C-4CEB-90BD-800DA500E9A7}"/>
    <dgm:cxn modelId="{AC72E450-E465-4306-A2CC-7EA8ADF215A0}" type="presOf" srcId="{95FE9318-BB3D-4936-AD5F-B77A8FEECB03}" destId="{38E1DDFC-5E02-46CA-A502-D1FF6CFB6F41}" srcOrd="0" destOrd="0" presId="urn:microsoft.com/office/officeart/2005/8/layout/cycle2"/>
    <dgm:cxn modelId="{9B2B3A46-6719-4806-B1EC-90497F0DC58F}" srcId="{F90D4476-A25D-4D3E-9553-53796C222512}" destId="{BF461D51-F1EB-4C5B-A988-A61F96484D79}" srcOrd="1" destOrd="0" parTransId="{9DCA4E56-16C7-4C8D-BF57-228F774700DC}" sibTransId="{FE88E7F3-ABB4-4B46-84B3-40BBD2DBD636}"/>
    <dgm:cxn modelId="{338C8F62-B9C9-48E8-B9DC-97BFB2EF032B}" type="presOf" srcId="{B9CB306A-E974-4084-9EEA-A42683566EB5}" destId="{60552EF7-8783-4369-A720-6C787B72EECA}" srcOrd="0" destOrd="0" presId="urn:microsoft.com/office/officeart/2005/8/layout/cycle2"/>
    <dgm:cxn modelId="{8A706EF9-85BE-4F47-A10A-A6093C72BA43}" type="presOf" srcId="{95FE9318-BB3D-4936-AD5F-B77A8FEECB03}" destId="{17904B5D-EE28-4475-88DA-92C05C01651B}" srcOrd="1" destOrd="0" presId="urn:microsoft.com/office/officeart/2005/8/layout/cycle2"/>
    <dgm:cxn modelId="{A08FEE34-F7CB-44B8-BCF4-FA35613A2C67}" srcId="{F90D4476-A25D-4D3E-9553-53796C222512}" destId="{58F25811-9494-4FC8-87B9-6A28D82A8C08}" srcOrd="4" destOrd="0" parTransId="{4CC3DF8E-0130-4416-9CCF-4C42B6AD4829}" sibTransId="{D35C7067-7810-47EE-96E5-F8150E50C4C0}"/>
    <dgm:cxn modelId="{056D2190-8639-45C5-B1B7-72D47924571A}" type="presOf" srcId="{1DAA2ADD-B322-4452-B529-07DC1673CFC3}" destId="{BBF7B062-2C3F-40DE-9D1E-8527637BA4EC}" srcOrd="0" destOrd="0" presId="urn:microsoft.com/office/officeart/2005/8/layout/cycle2"/>
    <dgm:cxn modelId="{530BC4C3-52C9-4C79-A7C4-54AA3C277C72}" type="presOf" srcId="{18BB294D-888F-404B-8D22-B1A52EA4B83B}" destId="{421A8FA7-A637-4F17-AF60-BB3D6358AF16}" srcOrd="0" destOrd="0" presId="urn:microsoft.com/office/officeart/2005/8/layout/cycle2"/>
    <dgm:cxn modelId="{1F2F546D-E93C-4B62-BCC4-BFBFC1776F63}" type="presOf" srcId="{9C681289-10DB-4080-B44B-9A92406BEA33}" destId="{03040A7F-8ACD-43A6-A6AE-8412374D3365}" srcOrd="1" destOrd="0" presId="urn:microsoft.com/office/officeart/2005/8/layout/cycle2"/>
    <dgm:cxn modelId="{B9357B3F-2A74-42F2-9777-5522C4A042FB}" type="presOf" srcId="{4CD6A863-BF59-4C7C-97DC-194564A1B0B5}" destId="{01C43796-0A1B-4FF0-931A-2BA5B3BB1E22}" srcOrd="0" destOrd="0" presId="urn:microsoft.com/office/officeart/2005/8/layout/cycle2"/>
    <dgm:cxn modelId="{B3EBE6EB-24D7-4606-B2DB-680C0D37AA3E}" type="presOf" srcId="{58F25811-9494-4FC8-87B9-6A28D82A8C08}" destId="{CB91A2F6-E93A-4C0F-AFFC-0BCE2574C524}" srcOrd="0" destOrd="0" presId="urn:microsoft.com/office/officeart/2005/8/layout/cycle2"/>
    <dgm:cxn modelId="{50870D84-C9F5-48A3-9D40-43DAC6B33A19}" srcId="{F90D4476-A25D-4D3E-9553-53796C222512}" destId="{E5468290-FBE4-4E61-9706-4B28D0CAD790}" srcOrd="3" destOrd="0" parTransId="{C30799FA-C050-463B-834F-E7CEA66ED7CF}" sibTransId="{4AEA3FC2-093F-4D4A-8E33-0DD9C31837D1}"/>
    <dgm:cxn modelId="{EB8E404B-D4E4-434A-9B3B-263EC37D5851}" type="presOf" srcId="{5391B6AD-9798-4B0B-87D6-A29F278B2F87}" destId="{BEB5C18C-D480-4149-B4B2-B89BB9AD518F}" srcOrd="0" destOrd="0" presId="urn:microsoft.com/office/officeart/2005/8/layout/cycle2"/>
    <dgm:cxn modelId="{EDB21090-AB38-4A2B-8507-A20DD7FC4DA5}" type="presOf" srcId="{AD3C30AF-BDC8-4AEB-B047-3AF14B1FA14A}" destId="{EF92D196-1576-4A18-8E1C-7A1581F9F555}" srcOrd="0" destOrd="0" presId="urn:microsoft.com/office/officeart/2005/8/layout/cycle2"/>
    <dgm:cxn modelId="{37E1E10F-5309-4D2B-B152-5A4D029489D1}" type="presOf" srcId="{BF461D51-F1EB-4C5B-A988-A61F96484D79}" destId="{28BFCC63-CD42-406A-A4E8-CD37198BDECE}" srcOrd="0" destOrd="0" presId="urn:microsoft.com/office/officeart/2005/8/layout/cycle2"/>
    <dgm:cxn modelId="{2DF687D8-E936-44ED-B312-12266DE3AFF8}" srcId="{F90D4476-A25D-4D3E-9553-53796C222512}" destId="{763EDCB4-A91E-49E1-A630-19DF986943AE}" srcOrd="2" destOrd="0" parTransId="{49DC7F25-CDDC-40B2-A2B8-0B4B487E4911}" sibTransId="{9C681289-10DB-4080-B44B-9A92406BEA33}"/>
    <dgm:cxn modelId="{FAEE6AF8-AE35-47EE-BE24-AD378AC846E5}" type="presOf" srcId="{D35C7067-7810-47EE-96E5-F8150E50C4C0}" destId="{CBB9D7BB-8AC4-4E51-9983-A5E2605348E0}" srcOrd="1" destOrd="0" presId="urn:microsoft.com/office/officeart/2005/8/layout/cycle2"/>
    <dgm:cxn modelId="{6CD1695E-9FCF-4BA4-B521-F64D87484969}" type="presOf" srcId="{4AEA3FC2-093F-4D4A-8E33-0DD9C31837D1}" destId="{16BCEEBF-6A4A-467D-8F9F-820AA260DB00}" srcOrd="0" destOrd="0" presId="urn:microsoft.com/office/officeart/2005/8/layout/cycle2"/>
    <dgm:cxn modelId="{FDD0E515-4E6A-4D75-B7F8-EE2751F24F7A}" type="presParOf" srcId="{EB242479-CC0F-4090-A16F-F21D00A3565B}" destId="{60552EF7-8783-4369-A720-6C787B72EECA}" srcOrd="0" destOrd="0" presId="urn:microsoft.com/office/officeart/2005/8/layout/cycle2"/>
    <dgm:cxn modelId="{0A1CDEB6-2C57-4A59-9DA4-ACC166B2F7E1}" type="presParOf" srcId="{EB242479-CC0F-4090-A16F-F21D00A3565B}" destId="{EF92D196-1576-4A18-8E1C-7A1581F9F555}" srcOrd="1" destOrd="0" presId="urn:microsoft.com/office/officeart/2005/8/layout/cycle2"/>
    <dgm:cxn modelId="{1B66C14C-8EA1-414E-B3C5-9DA00C237C34}" type="presParOf" srcId="{EF92D196-1576-4A18-8E1C-7A1581F9F555}" destId="{000BD873-5AD5-4E27-A0A5-E34C89F57203}" srcOrd="0" destOrd="0" presId="urn:microsoft.com/office/officeart/2005/8/layout/cycle2"/>
    <dgm:cxn modelId="{0CDCD119-CB27-4548-9BD4-440A553662BE}" type="presParOf" srcId="{EB242479-CC0F-4090-A16F-F21D00A3565B}" destId="{28BFCC63-CD42-406A-A4E8-CD37198BDECE}" srcOrd="2" destOrd="0" presId="urn:microsoft.com/office/officeart/2005/8/layout/cycle2"/>
    <dgm:cxn modelId="{7776249C-E696-43F5-9CE6-31C77E7A3181}" type="presParOf" srcId="{EB242479-CC0F-4090-A16F-F21D00A3565B}" destId="{25E95EC4-ECCA-4667-A491-6746F0A55057}" srcOrd="3" destOrd="0" presId="urn:microsoft.com/office/officeart/2005/8/layout/cycle2"/>
    <dgm:cxn modelId="{86A3C29F-D639-40F3-8788-E6EF60EA9513}" type="presParOf" srcId="{25E95EC4-ECCA-4667-A491-6746F0A55057}" destId="{6DE1B270-CD0A-476F-B311-04A0D8AF5D59}" srcOrd="0" destOrd="0" presId="urn:microsoft.com/office/officeart/2005/8/layout/cycle2"/>
    <dgm:cxn modelId="{3A6ACE17-5B66-4AF2-987A-B36EB8A13E25}" type="presParOf" srcId="{EB242479-CC0F-4090-A16F-F21D00A3565B}" destId="{1813AB89-4AF9-4D3C-A759-B828E0CCA73B}" srcOrd="4" destOrd="0" presId="urn:microsoft.com/office/officeart/2005/8/layout/cycle2"/>
    <dgm:cxn modelId="{1D2A53A6-22CE-43D6-97AD-46F6900E2718}" type="presParOf" srcId="{EB242479-CC0F-4090-A16F-F21D00A3565B}" destId="{62BD072D-4A52-4553-8CBF-282531D4CB82}" srcOrd="5" destOrd="0" presId="urn:microsoft.com/office/officeart/2005/8/layout/cycle2"/>
    <dgm:cxn modelId="{87CE765C-55B1-45E8-A576-F99C895A8CEE}" type="presParOf" srcId="{62BD072D-4A52-4553-8CBF-282531D4CB82}" destId="{03040A7F-8ACD-43A6-A6AE-8412374D3365}" srcOrd="0" destOrd="0" presId="urn:microsoft.com/office/officeart/2005/8/layout/cycle2"/>
    <dgm:cxn modelId="{44B06D48-3690-4C86-8020-F11DBACABB01}" type="presParOf" srcId="{EB242479-CC0F-4090-A16F-F21D00A3565B}" destId="{BFA1EF2D-51FC-4805-B769-792F2A1DFABF}" srcOrd="6" destOrd="0" presId="urn:microsoft.com/office/officeart/2005/8/layout/cycle2"/>
    <dgm:cxn modelId="{5370FEE6-3076-42CF-A217-F69C73EFD405}" type="presParOf" srcId="{EB242479-CC0F-4090-A16F-F21D00A3565B}" destId="{16BCEEBF-6A4A-467D-8F9F-820AA260DB00}" srcOrd="7" destOrd="0" presId="urn:microsoft.com/office/officeart/2005/8/layout/cycle2"/>
    <dgm:cxn modelId="{5725734C-9BF5-448A-9129-06A4F9EA0C61}" type="presParOf" srcId="{16BCEEBF-6A4A-467D-8F9F-820AA260DB00}" destId="{6B718833-9861-4C26-B963-A5C8567B07FA}" srcOrd="0" destOrd="0" presId="urn:microsoft.com/office/officeart/2005/8/layout/cycle2"/>
    <dgm:cxn modelId="{74596D3E-CF36-4FB6-BDC9-BC58EC8840CF}" type="presParOf" srcId="{EB242479-CC0F-4090-A16F-F21D00A3565B}" destId="{CB91A2F6-E93A-4C0F-AFFC-0BCE2574C524}" srcOrd="8" destOrd="0" presId="urn:microsoft.com/office/officeart/2005/8/layout/cycle2"/>
    <dgm:cxn modelId="{E64B1091-D6AD-4B9D-8E19-F0047028B6E8}" type="presParOf" srcId="{EB242479-CC0F-4090-A16F-F21D00A3565B}" destId="{57A6DDC2-7E5E-4A55-974B-59FBE55A2F30}" srcOrd="9" destOrd="0" presId="urn:microsoft.com/office/officeart/2005/8/layout/cycle2"/>
    <dgm:cxn modelId="{99DD5CBC-797D-4210-9513-847ABD69B18F}" type="presParOf" srcId="{57A6DDC2-7E5E-4A55-974B-59FBE55A2F30}" destId="{CBB9D7BB-8AC4-4E51-9983-A5E2605348E0}" srcOrd="0" destOrd="0" presId="urn:microsoft.com/office/officeart/2005/8/layout/cycle2"/>
    <dgm:cxn modelId="{89BF6CBD-A0A6-4C5B-9EF4-4B3928D10CF9}" type="presParOf" srcId="{EB242479-CC0F-4090-A16F-F21D00A3565B}" destId="{BBF7B062-2C3F-40DE-9D1E-8527637BA4EC}" srcOrd="10" destOrd="0" presId="urn:microsoft.com/office/officeart/2005/8/layout/cycle2"/>
    <dgm:cxn modelId="{5D4A2B95-BF67-49C7-88F2-00D7A4D0CD31}" type="presParOf" srcId="{EB242479-CC0F-4090-A16F-F21D00A3565B}" destId="{1B06EF06-B96E-4DE4-8204-D43B3567A91B}" srcOrd="11" destOrd="0" presId="urn:microsoft.com/office/officeart/2005/8/layout/cycle2"/>
    <dgm:cxn modelId="{BA886756-E9A4-4168-820D-75E6F27B74F0}" type="presParOf" srcId="{1B06EF06-B96E-4DE4-8204-D43B3567A91B}" destId="{4DC42274-CE6B-4B87-A3B4-87A5E2B61473}" srcOrd="0" destOrd="0" presId="urn:microsoft.com/office/officeart/2005/8/layout/cycle2"/>
    <dgm:cxn modelId="{28124B3F-A9DD-44A1-BF46-1BE78D40AABD}" type="presParOf" srcId="{EB242479-CC0F-4090-A16F-F21D00A3565B}" destId="{421A8FA7-A637-4F17-AF60-BB3D6358AF16}" srcOrd="12" destOrd="0" presId="urn:microsoft.com/office/officeart/2005/8/layout/cycle2"/>
    <dgm:cxn modelId="{29CEB337-F448-41C0-B61A-0E836D0A2B34}" type="presParOf" srcId="{EB242479-CC0F-4090-A16F-F21D00A3565B}" destId="{38E1DDFC-5E02-46CA-A502-D1FF6CFB6F41}" srcOrd="13" destOrd="0" presId="urn:microsoft.com/office/officeart/2005/8/layout/cycle2"/>
    <dgm:cxn modelId="{412EB9F6-7CCB-47C4-814C-1A01AB6BBBB5}" type="presParOf" srcId="{38E1DDFC-5E02-46CA-A502-D1FF6CFB6F41}" destId="{17904B5D-EE28-4475-88DA-92C05C01651B}" srcOrd="0" destOrd="0" presId="urn:microsoft.com/office/officeart/2005/8/layout/cycle2"/>
    <dgm:cxn modelId="{EEB160FA-8F12-4D35-BB43-2DE2D748E825}" type="presParOf" srcId="{EB242479-CC0F-4090-A16F-F21D00A3565B}" destId="{01C43796-0A1B-4FF0-931A-2BA5B3BB1E22}" srcOrd="14" destOrd="0" presId="urn:microsoft.com/office/officeart/2005/8/layout/cycle2"/>
    <dgm:cxn modelId="{FB654700-6ECE-4D6E-90F1-A3A1B1E49FB8}" type="presParOf" srcId="{EB242479-CC0F-4090-A16F-F21D00A3565B}" destId="{BEB5C18C-D480-4149-B4B2-B89BB9AD518F}" srcOrd="15" destOrd="0" presId="urn:microsoft.com/office/officeart/2005/8/layout/cycle2"/>
    <dgm:cxn modelId="{9D121FFC-6F3D-43DE-8BFA-3D9CA101E2A7}" type="presParOf" srcId="{BEB5C18C-D480-4149-B4B2-B89BB9AD518F}" destId="{45C4E2AE-261F-41DA-A276-37F4FA1F52E3}"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BC70FC8-A7A5-48B8-A0A0-B54177DA1C77}"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GB"/>
        </a:p>
      </dgm:t>
    </dgm:pt>
    <dgm:pt modelId="{753D6F96-CF6E-406F-B824-D1BDA549C940}">
      <dgm:prSet phldrT="[Text]" phldr="0"/>
      <dgm:spPr/>
      <dgm:t>
        <a:bodyPr/>
        <a:lstStyle/>
        <a:p>
          <a:pPr rtl="0"/>
          <a:r>
            <a:rPr lang="en-GB" dirty="0">
              <a:latin typeface="Calibri Light" panose="020F0302020204030204"/>
            </a:rPr>
            <a:t>Level 1 </a:t>
          </a:r>
          <a:endParaRPr lang="en-GB" dirty="0"/>
        </a:p>
      </dgm:t>
    </dgm:pt>
    <dgm:pt modelId="{28184426-0A39-4A71-858C-36D44416305C}" type="parTrans" cxnId="{280ED1CA-B8A5-4AA3-A51E-D35B6D0FC15C}">
      <dgm:prSet/>
      <dgm:spPr/>
      <dgm:t>
        <a:bodyPr/>
        <a:lstStyle/>
        <a:p>
          <a:endParaRPr lang="en-GB"/>
        </a:p>
      </dgm:t>
    </dgm:pt>
    <dgm:pt modelId="{6DCA3EDB-14B2-4389-ACC7-A86A1A132E34}" type="sibTrans" cxnId="{280ED1CA-B8A5-4AA3-A51E-D35B6D0FC15C}">
      <dgm:prSet/>
      <dgm:spPr/>
      <dgm:t>
        <a:bodyPr/>
        <a:lstStyle/>
        <a:p>
          <a:endParaRPr lang="en-GB"/>
        </a:p>
      </dgm:t>
    </dgm:pt>
    <dgm:pt modelId="{DAE77F43-FC1D-4DDB-AB21-5448C50586E2}">
      <dgm:prSet phldrT="[Text]" phldr="0"/>
      <dgm:spPr/>
      <dgm:t>
        <a:bodyPr/>
        <a:lstStyle/>
        <a:p>
          <a:pPr rtl="0"/>
          <a:r>
            <a:rPr lang="en-GB" dirty="0">
              <a:latin typeface="Calibri Light" panose="020F0302020204030204"/>
            </a:rPr>
            <a:t> </a:t>
          </a:r>
          <a:r>
            <a:rPr lang="en-GB" dirty="0" smtClean="0">
              <a:latin typeface="Calibri Light" panose="020F0302020204030204"/>
            </a:rPr>
            <a:t>Practical </a:t>
          </a:r>
          <a:r>
            <a:rPr lang="en-GB" dirty="0">
              <a:latin typeface="Calibri Light" panose="020F0302020204030204"/>
            </a:rPr>
            <a:t>and / or controlled assessment </a:t>
          </a:r>
          <a:endParaRPr lang="en-GB" dirty="0"/>
        </a:p>
      </dgm:t>
    </dgm:pt>
    <dgm:pt modelId="{35CD4227-29C3-42EA-8A84-565B5EE824D3}" type="parTrans" cxnId="{D267E537-2471-4B11-B962-CC753C0A9086}">
      <dgm:prSet/>
      <dgm:spPr/>
      <dgm:t>
        <a:bodyPr/>
        <a:lstStyle/>
        <a:p>
          <a:endParaRPr lang="en-GB"/>
        </a:p>
      </dgm:t>
    </dgm:pt>
    <dgm:pt modelId="{66831757-2DCA-4A93-A623-4B9EC0BF8CA4}" type="sibTrans" cxnId="{D267E537-2471-4B11-B962-CC753C0A9086}">
      <dgm:prSet/>
      <dgm:spPr/>
      <dgm:t>
        <a:bodyPr/>
        <a:lstStyle/>
        <a:p>
          <a:endParaRPr lang="en-GB"/>
        </a:p>
      </dgm:t>
    </dgm:pt>
    <dgm:pt modelId="{2669C019-B06B-44F7-A1B5-82C332DF812A}">
      <dgm:prSet phldrT="[Text]" phldr="0"/>
      <dgm:spPr/>
      <dgm:t>
        <a:bodyPr/>
        <a:lstStyle/>
        <a:p>
          <a:pPr rtl="0"/>
          <a:r>
            <a:rPr lang="en-GB" dirty="0">
              <a:latin typeface="Calibri Light" panose="020F0302020204030204"/>
            </a:rPr>
            <a:t>Level 2</a:t>
          </a:r>
          <a:endParaRPr lang="en-GB" dirty="0"/>
        </a:p>
      </dgm:t>
    </dgm:pt>
    <dgm:pt modelId="{63DAEDFD-2763-437D-8CBD-3A76AF7421F1}" type="parTrans" cxnId="{1A12DB1F-34EB-428E-8573-185A40AC630B}">
      <dgm:prSet/>
      <dgm:spPr/>
      <dgm:t>
        <a:bodyPr/>
        <a:lstStyle/>
        <a:p>
          <a:endParaRPr lang="en-GB"/>
        </a:p>
      </dgm:t>
    </dgm:pt>
    <dgm:pt modelId="{F18EEC8A-2B13-4276-90AC-7A4BB5DDB135}" type="sibTrans" cxnId="{1A12DB1F-34EB-428E-8573-185A40AC630B}">
      <dgm:prSet/>
      <dgm:spPr/>
      <dgm:t>
        <a:bodyPr/>
        <a:lstStyle/>
        <a:p>
          <a:endParaRPr lang="en-GB"/>
        </a:p>
      </dgm:t>
    </dgm:pt>
    <dgm:pt modelId="{364E47B1-4096-4020-8C49-1773722F041A}">
      <dgm:prSet phldrT="[Text]" phldr="0"/>
      <dgm:spPr/>
      <dgm:t>
        <a:bodyPr/>
        <a:lstStyle/>
        <a:p>
          <a:pPr rtl="0"/>
          <a:r>
            <a:rPr lang="en-GB" dirty="0" smtClean="0">
              <a:solidFill>
                <a:srgbClr val="000000"/>
              </a:solidFill>
              <a:latin typeface="Calibri"/>
              <a:cs typeface="Calibri"/>
            </a:rPr>
            <a:t>Practical </a:t>
          </a:r>
          <a:r>
            <a:rPr lang="en-GB" dirty="0">
              <a:solidFill>
                <a:srgbClr val="000000"/>
              </a:solidFill>
              <a:latin typeface="Calibri"/>
              <a:cs typeface="Calibri"/>
            </a:rPr>
            <a:t>and / or controlled assessment </a:t>
          </a:r>
          <a:endParaRPr lang="en-GB" dirty="0">
            <a:latin typeface="Calibri"/>
            <a:cs typeface="Calibri"/>
          </a:endParaRPr>
        </a:p>
      </dgm:t>
    </dgm:pt>
    <dgm:pt modelId="{B7897D02-35A8-4DD3-B85D-5F445D57769D}" type="parTrans" cxnId="{C1A0BC4A-9A32-4763-BB92-6449F8CE9D17}">
      <dgm:prSet/>
      <dgm:spPr/>
      <dgm:t>
        <a:bodyPr/>
        <a:lstStyle/>
        <a:p>
          <a:endParaRPr lang="en-GB"/>
        </a:p>
      </dgm:t>
    </dgm:pt>
    <dgm:pt modelId="{22F4E8CC-F024-407A-8E03-D763797AA91D}" type="sibTrans" cxnId="{C1A0BC4A-9A32-4763-BB92-6449F8CE9D17}">
      <dgm:prSet/>
      <dgm:spPr/>
      <dgm:t>
        <a:bodyPr/>
        <a:lstStyle/>
        <a:p>
          <a:endParaRPr lang="en-GB"/>
        </a:p>
      </dgm:t>
    </dgm:pt>
    <dgm:pt modelId="{41C7EADC-B80D-43AA-8F84-E162CA4DFE85}">
      <dgm:prSet phldrT="[Text]" phldr="0"/>
      <dgm:spPr/>
      <dgm:t>
        <a:bodyPr/>
        <a:lstStyle/>
        <a:p>
          <a:pPr rtl="0"/>
          <a:r>
            <a:rPr lang="en-GB" dirty="0">
              <a:latin typeface="Calibri Light" panose="020F0302020204030204"/>
            </a:rPr>
            <a:t>Level 3 </a:t>
          </a:r>
          <a:endParaRPr lang="en-GB" dirty="0"/>
        </a:p>
      </dgm:t>
    </dgm:pt>
    <dgm:pt modelId="{490C4095-06FD-46C0-8C34-BF4044B08EFE}" type="parTrans" cxnId="{276A6CAE-40C8-4009-A946-D2DFDFA33FD9}">
      <dgm:prSet/>
      <dgm:spPr/>
      <dgm:t>
        <a:bodyPr/>
        <a:lstStyle/>
        <a:p>
          <a:endParaRPr lang="en-GB"/>
        </a:p>
      </dgm:t>
    </dgm:pt>
    <dgm:pt modelId="{F9D588F1-20CD-4B73-A69C-F14DCC23C48F}" type="sibTrans" cxnId="{276A6CAE-40C8-4009-A946-D2DFDFA33FD9}">
      <dgm:prSet/>
      <dgm:spPr/>
      <dgm:t>
        <a:bodyPr/>
        <a:lstStyle/>
        <a:p>
          <a:endParaRPr lang="en-GB"/>
        </a:p>
      </dgm:t>
    </dgm:pt>
    <dgm:pt modelId="{359C3FFD-130F-4E7D-B512-2827DBAD7FC3}">
      <dgm:prSet phldrT="[Text]" phldr="0"/>
      <dgm:spPr/>
      <dgm:t>
        <a:bodyPr/>
        <a:lstStyle/>
        <a:p>
          <a:pPr rtl="0"/>
          <a:r>
            <a:rPr lang="en-GB" dirty="0" smtClean="0">
              <a:solidFill>
                <a:srgbClr val="000000"/>
              </a:solidFill>
              <a:latin typeface="Calibri"/>
              <a:cs typeface="Calibri"/>
            </a:rPr>
            <a:t>Practical </a:t>
          </a:r>
          <a:r>
            <a:rPr lang="en-GB" dirty="0">
              <a:solidFill>
                <a:srgbClr val="000000"/>
              </a:solidFill>
              <a:latin typeface="Calibri"/>
              <a:cs typeface="Calibri"/>
            </a:rPr>
            <a:t>and / or controlled assessment </a:t>
          </a:r>
          <a:endParaRPr lang="en-GB" dirty="0"/>
        </a:p>
      </dgm:t>
    </dgm:pt>
    <dgm:pt modelId="{4B33A751-57AD-4809-B733-92AC99085B67}" type="parTrans" cxnId="{25BF09DD-166C-4890-9E82-4B4D22CF700E}">
      <dgm:prSet/>
      <dgm:spPr/>
      <dgm:t>
        <a:bodyPr/>
        <a:lstStyle/>
        <a:p>
          <a:endParaRPr lang="en-GB"/>
        </a:p>
      </dgm:t>
    </dgm:pt>
    <dgm:pt modelId="{C82E7A63-DB0B-4685-86DB-DF45F9795467}" type="sibTrans" cxnId="{25BF09DD-166C-4890-9E82-4B4D22CF700E}">
      <dgm:prSet/>
      <dgm:spPr/>
      <dgm:t>
        <a:bodyPr/>
        <a:lstStyle/>
        <a:p>
          <a:endParaRPr lang="en-GB"/>
        </a:p>
      </dgm:t>
    </dgm:pt>
    <dgm:pt modelId="{EA08AEF1-E94C-4867-9336-4EFF9CDBE857}" type="pres">
      <dgm:prSet presAssocID="{3BC70FC8-A7A5-48B8-A0A0-B54177DA1C77}" presName="linearFlow" presStyleCnt="0">
        <dgm:presLayoutVars>
          <dgm:dir/>
          <dgm:animLvl val="lvl"/>
          <dgm:resizeHandles val="exact"/>
        </dgm:presLayoutVars>
      </dgm:prSet>
      <dgm:spPr/>
      <dgm:t>
        <a:bodyPr/>
        <a:lstStyle/>
        <a:p>
          <a:endParaRPr lang="en-US"/>
        </a:p>
      </dgm:t>
    </dgm:pt>
    <dgm:pt modelId="{371274B3-8276-4AE5-AB5C-50B815C8E35E}" type="pres">
      <dgm:prSet presAssocID="{753D6F96-CF6E-406F-B824-D1BDA549C940}" presName="composite" presStyleCnt="0"/>
      <dgm:spPr/>
    </dgm:pt>
    <dgm:pt modelId="{13DB52CF-2E78-4887-BE5C-144B0329EF3F}" type="pres">
      <dgm:prSet presAssocID="{753D6F96-CF6E-406F-B824-D1BDA549C940}" presName="parentText" presStyleLbl="alignNode1" presStyleIdx="0" presStyleCnt="3">
        <dgm:presLayoutVars>
          <dgm:chMax val="1"/>
          <dgm:bulletEnabled val="1"/>
        </dgm:presLayoutVars>
      </dgm:prSet>
      <dgm:spPr/>
      <dgm:t>
        <a:bodyPr/>
        <a:lstStyle/>
        <a:p>
          <a:endParaRPr lang="en-US"/>
        </a:p>
      </dgm:t>
    </dgm:pt>
    <dgm:pt modelId="{649463B3-F76C-4B62-B224-D37BB85C6E26}" type="pres">
      <dgm:prSet presAssocID="{753D6F96-CF6E-406F-B824-D1BDA549C940}" presName="descendantText" presStyleLbl="alignAcc1" presStyleIdx="0" presStyleCnt="3">
        <dgm:presLayoutVars>
          <dgm:bulletEnabled val="1"/>
        </dgm:presLayoutVars>
      </dgm:prSet>
      <dgm:spPr/>
      <dgm:t>
        <a:bodyPr/>
        <a:lstStyle/>
        <a:p>
          <a:endParaRPr lang="en-US"/>
        </a:p>
      </dgm:t>
    </dgm:pt>
    <dgm:pt modelId="{4D189CA1-30BA-4D42-A56D-F76EC37FDE76}" type="pres">
      <dgm:prSet presAssocID="{6DCA3EDB-14B2-4389-ACC7-A86A1A132E34}" presName="sp" presStyleCnt="0"/>
      <dgm:spPr/>
    </dgm:pt>
    <dgm:pt modelId="{F88120C1-336D-4F6B-982F-8FB3B191671F}" type="pres">
      <dgm:prSet presAssocID="{2669C019-B06B-44F7-A1B5-82C332DF812A}" presName="composite" presStyleCnt="0"/>
      <dgm:spPr/>
    </dgm:pt>
    <dgm:pt modelId="{EB8F50F5-97E1-42C4-A546-1ADD1393A2CB}" type="pres">
      <dgm:prSet presAssocID="{2669C019-B06B-44F7-A1B5-82C332DF812A}" presName="parentText" presStyleLbl="alignNode1" presStyleIdx="1" presStyleCnt="3">
        <dgm:presLayoutVars>
          <dgm:chMax val="1"/>
          <dgm:bulletEnabled val="1"/>
        </dgm:presLayoutVars>
      </dgm:prSet>
      <dgm:spPr/>
      <dgm:t>
        <a:bodyPr/>
        <a:lstStyle/>
        <a:p>
          <a:endParaRPr lang="en-US"/>
        </a:p>
      </dgm:t>
    </dgm:pt>
    <dgm:pt modelId="{85E83639-6F75-4745-AA1E-2AE700FF1F41}" type="pres">
      <dgm:prSet presAssocID="{2669C019-B06B-44F7-A1B5-82C332DF812A}" presName="descendantText" presStyleLbl="alignAcc1" presStyleIdx="1" presStyleCnt="3">
        <dgm:presLayoutVars>
          <dgm:bulletEnabled val="1"/>
        </dgm:presLayoutVars>
      </dgm:prSet>
      <dgm:spPr/>
      <dgm:t>
        <a:bodyPr/>
        <a:lstStyle/>
        <a:p>
          <a:endParaRPr lang="en-US"/>
        </a:p>
      </dgm:t>
    </dgm:pt>
    <dgm:pt modelId="{24FE0A5E-A2D5-4F20-ABBD-ED24AD046100}" type="pres">
      <dgm:prSet presAssocID="{F18EEC8A-2B13-4276-90AC-7A4BB5DDB135}" presName="sp" presStyleCnt="0"/>
      <dgm:spPr/>
    </dgm:pt>
    <dgm:pt modelId="{06A62A98-C00C-471C-BE0D-AD807AC53F9E}" type="pres">
      <dgm:prSet presAssocID="{41C7EADC-B80D-43AA-8F84-E162CA4DFE85}" presName="composite" presStyleCnt="0"/>
      <dgm:spPr/>
    </dgm:pt>
    <dgm:pt modelId="{FE247BD6-71B3-4417-B403-EC3939A7FF98}" type="pres">
      <dgm:prSet presAssocID="{41C7EADC-B80D-43AA-8F84-E162CA4DFE85}" presName="parentText" presStyleLbl="alignNode1" presStyleIdx="2" presStyleCnt="3">
        <dgm:presLayoutVars>
          <dgm:chMax val="1"/>
          <dgm:bulletEnabled val="1"/>
        </dgm:presLayoutVars>
      </dgm:prSet>
      <dgm:spPr/>
      <dgm:t>
        <a:bodyPr/>
        <a:lstStyle/>
        <a:p>
          <a:endParaRPr lang="en-US"/>
        </a:p>
      </dgm:t>
    </dgm:pt>
    <dgm:pt modelId="{A00CDCB9-E180-4C98-88FA-CD5F47DBC2DF}" type="pres">
      <dgm:prSet presAssocID="{41C7EADC-B80D-43AA-8F84-E162CA4DFE85}" presName="descendantText" presStyleLbl="alignAcc1" presStyleIdx="2" presStyleCnt="3">
        <dgm:presLayoutVars>
          <dgm:bulletEnabled val="1"/>
        </dgm:presLayoutVars>
      </dgm:prSet>
      <dgm:spPr/>
      <dgm:t>
        <a:bodyPr/>
        <a:lstStyle/>
        <a:p>
          <a:endParaRPr lang="en-US"/>
        </a:p>
      </dgm:t>
    </dgm:pt>
  </dgm:ptLst>
  <dgm:cxnLst>
    <dgm:cxn modelId="{5449E772-46FC-4BCB-AD8F-3CB911F3B0B0}" type="presOf" srcId="{3BC70FC8-A7A5-48B8-A0A0-B54177DA1C77}" destId="{EA08AEF1-E94C-4867-9336-4EFF9CDBE857}" srcOrd="0" destOrd="0" presId="urn:microsoft.com/office/officeart/2005/8/layout/chevron2"/>
    <dgm:cxn modelId="{1D0BBB5E-1FD5-4CEA-A60E-2AE9985D5434}" type="presOf" srcId="{364E47B1-4096-4020-8C49-1773722F041A}" destId="{85E83639-6F75-4745-AA1E-2AE700FF1F41}" srcOrd="0" destOrd="0" presId="urn:microsoft.com/office/officeart/2005/8/layout/chevron2"/>
    <dgm:cxn modelId="{D267E537-2471-4B11-B962-CC753C0A9086}" srcId="{753D6F96-CF6E-406F-B824-D1BDA549C940}" destId="{DAE77F43-FC1D-4DDB-AB21-5448C50586E2}" srcOrd="0" destOrd="0" parTransId="{35CD4227-29C3-42EA-8A84-565B5EE824D3}" sibTransId="{66831757-2DCA-4A93-A623-4B9EC0BF8CA4}"/>
    <dgm:cxn modelId="{9AEC0484-B8FE-4E42-885D-FC041671F9AB}" type="presOf" srcId="{2669C019-B06B-44F7-A1B5-82C332DF812A}" destId="{EB8F50F5-97E1-42C4-A546-1ADD1393A2CB}" srcOrd="0" destOrd="0" presId="urn:microsoft.com/office/officeart/2005/8/layout/chevron2"/>
    <dgm:cxn modelId="{55A8E3D7-7192-4E40-AFAD-F387CEF6F592}" type="presOf" srcId="{753D6F96-CF6E-406F-B824-D1BDA549C940}" destId="{13DB52CF-2E78-4887-BE5C-144B0329EF3F}" srcOrd="0" destOrd="0" presId="urn:microsoft.com/office/officeart/2005/8/layout/chevron2"/>
    <dgm:cxn modelId="{1A12DB1F-34EB-428E-8573-185A40AC630B}" srcId="{3BC70FC8-A7A5-48B8-A0A0-B54177DA1C77}" destId="{2669C019-B06B-44F7-A1B5-82C332DF812A}" srcOrd="1" destOrd="0" parTransId="{63DAEDFD-2763-437D-8CBD-3A76AF7421F1}" sibTransId="{F18EEC8A-2B13-4276-90AC-7A4BB5DDB135}"/>
    <dgm:cxn modelId="{25BF09DD-166C-4890-9E82-4B4D22CF700E}" srcId="{41C7EADC-B80D-43AA-8F84-E162CA4DFE85}" destId="{359C3FFD-130F-4E7D-B512-2827DBAD7FC3}" srcOrd="0" destOrd="0" parTransId="{4B33A751-57AD-4809-B733-92AC99085B67}" sibTransId="{C82E7A63-DB0B-4685-86DB-DF45F9795467}"/>
    <dgm:cxn modelId="{276A6CAE-40C8-4009-A946-D2DFDFA33FD9}" srcId="{3BC70FC8-A7A5-48B8-A0A0-B54177DA1C77}" destId="{41C7EADC-B80D-43AA-8F84-E162CA4DFE85}" srcOrd="2" destOrd="0" parTransId="{490C4095-06FD-46C0-8C34-BF4044B08EFE}" sibTransId="{F9D588F1-20CD-4B73-A69C-F14DCC23C48F}"/>
    <dgm:cxn modelId="{1BFA1497-D480-4E11-A6F7-80D349B5C27C}" type="presOf" srcId="{DAE77F43-FC1D-4DDB-AB21-5448C50586E2}" destId="{649463B3-F76C-4B62-B224-D37BB85C6E26}" srcOrd="0" destOrd="0" presId="urn:microsoft.com/office/officeart/2005/8/layout/chevron2"/>
    <dgm:cxn modelId="{2A41C2C7-580E-4283-857A-B56875057FCA}" type="presOf" srcId="{359C3FFD-130F-4E7D-B512-2827DBAD7FC3}" destId="{A00CDCB9-E180-4C98-88FA-CD5F47DBC2DF}" srcOrd="0" destOrd="0" presId="urn:microsoft.com/office/officeart/2005/8/layout/chevron2"/>
    <dgm:cxn modelId="{280ED1CA-B8A5-4AA3-A51E-D35B6D0FC15C}" srcId="{3BC70FC8-A7A5-48B8-A0A0-B54177DA1C77}" destId="{753D6F96-CF6E-406F-B824-D1BDA549C940}" srcOrd="0" destOrd="0" parTransId="{28184426-0A39-4A71-858C-36D44416305C}" sibTransId="{6DCA3EDB-14B2-4389-ACC7-A86A1A132E34}"/>
    <dgm:cxn modelId="{FEA958C1-1966-4729-9E70-C0D1F978C0D8}" type="presOf" srcId="{41C7EADC-B80D-43AA-8F84-E162CA4DFE85}" destId="{FE247BD6-71B3-4417-B403-EC3939A7FF98}" srcOrd="0" destOrd="0" presId="urn:microsoft.com/office/officeart/2005/8/layout/chevron2"/>
    <dgm:cxn modelId="{C1A0BC4A-9A32-4763-BB92-6449F8CE9D17}" srcId="{2669C019-B06B-44F7-A1B5-82C332DF812A}" destId="{364E47B1-4096-4020-8C49-1773722F041A}" srcOrd="0" destOrd="0" parTransId="{B7897D02-35A8-4DD3-B85D-5F445D57769D}" sibTransId="{22F4E8CC-F024-407A-8E03-D763797AA91D}"/>
    <dgm:cxn modelId="{A4DD601F-DE24-40CE-8F2E-CC61D5EAD4F2}" type="presParOf" srcId="{EA08AEF1-E94C-4867-9336-4EFF9CDBE857}" destId="{371274B3-8276-4AE5-AB5C-50B815C8E35E}" srcOrd="0" destOrd="0" presId="urn:microsoft.com/office/officeart/2005/8/layout/chevron2"/>
    <dgm:cxn modelId="{B2B7F7C2-D66D-47A2-8B52-DB361363A793}" type="presParOf" srcId="{371274B3-8276-4AE5-AB5C-50B815C8E35E}" destId="{13DB52CF-2E78-4887-BE5C-144B0329EF3F}" srcOrd="0" destOrd="0" presId="urn:microsoft.com/office/officeart/2005/8/layout/chevron2"/>
    <dgm:cxn modelId="{0B867292-1CED-44FA-88FF-AFF2533BF557}" type="presParOf" srcId="{371274B3-8276-4AE5-AB5C-50B815C8E35E}" destId="{649463B3-F76C-4B62-B224-D37BB85C6E26}" srcOrd="1" destOrd="0" presId="urn:microsoft.com/office/officeart/2005/8/layout/chevron2"/>
    <dgm:cxn modelId="{1EC7D086-EE71-49E7-8511-96B507145A56}" type="presParOf" srcId="{EA08AEF1-E94C-4867-9336-4EFF9CDBE857}" destId="{4D189CA1-30BA-4D42-A56D-F76EC37FDE76}" srcOrd="1" destOrd="0" presId="urn:microsoft.com/office/officeart/2005/8/layout/chevron2"/>
    <dgm:cxn modelId="{983983B0-5A6C-4B16-8D9F-6E7D4109EB8F}" type="presParOf" srcId="{EA08AEF1-E94C-4867-9336-4EFF9CDBE857}" destId="{F88120C1-336D-4F6B-982F-8FB3B191671F}" srcOrd="2" destOrd="0" presId="urn:microsoft.com/office/officeart/2005/8/layout/chevron2"/>
    <dgm:cxn modelId="{B6E57D8C-D8FC-4E44-BF03-BE1F4F265032}" type="presParOf" srcId="{F88120C1-336D-4F6B-982F-8FB3B191671F}" destId="{EB8F50F5-97E1-42C4-A546-1ADD1393A2CB}" srcOrd="0" destOrd="0" presId="urn:microsoft.com/office/officeart/2005/8/layout/chevron2"/>
    <dgm:cxn modelId="{91B5CD05-217A-4874-B4F2-C6DDC77FFEA7}" type="presParOf" srcId="{F88120C1-336D-4F6B-982F-8FB3B191671F}" destId="{85E83639-6F75-4745-AA1E-2AE700FF1F41}" srcOrd="1" destOrd="0" presId="urn:microsoft.com/office/officeart/2005/8/layout/chevron2"/>
    <dgm:cxn modelId="{B60D757D-2FE1-4CD4-A29D-96404CDA5207}" type="presParOf" srcId="{EA08AEF1-E94C-4867-9336-4EFF9CDBE857}" destId="{24FE0A5E-A2D5-4F20-ABBD-ED24AD046100}" srcOrd="3" destOrd="0" presId="urn:microsoft.com/office/officeart/2005/8/layout/chevron2"/>
    <dgm:cxn modelId="{CD92D64C-D865-4BEB-82BC-1784CB729268}" type="presParOf" srcId="{EA08AEF1-E94C-4867-9336-4EFF9CDBE857}" destId="{06A62A98-C00C-471C-BE0D-AD807AC53F9E}" srcOrd="4" destOrd="0" presId="urn:microsoft.com/office/officeart/2005/8/layout/chevron2"/>
    <dgm:cxn modelId="{D87DF9D3-CD72-48F4-B294-0BD5D2E4E576}" type="presParOf" srcId="{06A62A98-C00C-471C-BE0D-AD807AC53F9E}" destId="{FE247BD6-71B3-4417-B403-EC3939A7FF98}" srcOrd="0" destOrd="0" presId="urn:microsoft.com/office/officeart/2005/8/layout/chevron2"/>
    <dgm:cxn modelId="{BFBC8F37-8E59-42B2-ACD4-7C6C9FE3ED9F}" type="presParOf" srcId="{06A62A98-C00C-471C-BE0D-AD807AC53F9E}" destId="{A00CDCB9-E180-4C98-88FA-CD5F47DBC2DF}" srcOrd="1" destOrd="0" presId="urn:microsoft.com/office/officeart/2005/8/layout/chevro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552EF7-8783-4369-A720-6C787B72EECA}">
      <dsp:nvSpPr>
        <dsp:cNvPr id="0" name=""/>
        <dsp:cNvSpPr/>
      </dsp:nvSpPr>
      <dsp:spPr>
        <a:xfrm>
          <a:off x="5700799" y="5050"/>
          <a:ext cx="3052424" cy="305242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GB" sz="1800" kern="1200" dirty="0">
              <a:latin typeface="Calibri Light" panose="020F0302020204030204"/>
            </a:rPr>
            <a:t>EYFS </a:t>
          </a:r>
          <a:endParaRPr lang="en-GB" sz="1800" kern="1200" dirty="0"/>
        </a:p>
      </dsp:txBody>
      <dsp:txXfrm>
        <a:off x="6147816" y="452067"/>
        <a:ext cx="2158390" cy="2158390"/>
      </dsp:txXfrm>
    </dsp:sp>
    <dsp:sp modelId="{EF92D196-1576-4A18-8E1C-7A1581F9F555}">
      <dsp:nvSpPr>
        <dsp:cNvPr id="0" name=""/>
        <dsp:cNvSpPr/>
      </dsp:nvSpPr>
      <dsp:spPr>
        <a:xfrm rot="2160000">
          <a:off x="8656153" y="2348363"/>
          <a:ext cx="808941" cy="103019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a:off x="8679327" y="2483080"/>
        <a:ext cx="566259" cy="618115"/>
      </dsp:txXfrm>
    </dsp:sp>
    <dsp:sp modelId="{28BFCC63-CD42-406A-A4E8-CD37198BDECE}">
      <dsp:nvSpPr>
        <dsp:cNvPr id="0" name=""/>
        <dsp:cNvSpPr/>
      </dsp:nvSpPr>
      <dsp:spPr>
        <a:xfrm>
          <a:off x="9405068" y="2696359"/>
          <a:ext cx="3052424" cy="305242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kern="1200" dirty="0" smtClean="0">
              <a:latin typeface="Calibri Light" panose="020F0302020204030204"/>
            </a:rPr>
            <a:t>Primary</a:t>
          </a:r>
        </a:p>
        <a:p>
          <a:pPr lvl="0" algn="ctr" defTabSz="800100">
            <a:lnSpc>
              <a:spcPct val="90000"/>
            </a:lnSpc>
            <a:spcBef>
              <a:spcPct val="0"/>
            </a:spcBef>
            <a:spcAft>
              <a:spcPct val="35000"/>
            </a:spcAft>
          </a:pPr>
          <a:r>
            <a:rPr lang="en-GB" sz="1800" kern="1200" dirty="0" smtClean="0">
              <a:latin typeface="Calibri Light" panose="020F0302020204030204"/>
            </a:rPr>
            <a:t>PE</a:t>
          </a:r>
          <a:endParaRPr lang="en-GB" sz="1800" kern="1200" dirty="0"/>
        </a:p>
      </dsp:txBody>
      <dsp:txXfrm>
        <a:off x="9852085" y="3143376"/>
        <a:ext cx="2158390" cy="2158390"/>
      </dsp:txXfrm>
    </dsp:sp>
    <dsp:sp modelId="{25E95EC4-ECCA-4667-A491-6746F0A55057}">
      <dsp:nvSpPr>
        <dsp:cNvPr id="0" name=""/>
        <dsp:cNvSpPr/>
      </dsp:nvSpPr>
      <dsp:spPr>
        <a:xfrm rot="6480000">
          <a:off x="9826432" y="5863015"/>
          <a:ext cx="808941" cy="103019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10800000">
        <a:off x="9985269" y="5953652"/>
        <a:ext cx="566259" cy="618115"/>
      </dsp:txXfrm>
    </dsp:sp>
    <dsp:sp modelId="{1813AB89-4AF9-4D3C-A759-B828E0CCA73B}">
      <dsp:nvSpPr>
        <dsp:cNvPr id="0" name=""/>
        <dsp:cNvSpPr/>
      </dsp:nvSpPr>
      <dsp:spPr>
        <a:xfrm>
          <a:off x="7990163" y="7050988"/>
          <a:ext cx="3052424" cy="305242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GB" sz="1800" kern="1200" dirty="0">
              <a:latin typeface="Calibri Light" panose="020F0302020204030204"/>
            </a:rPr>
            <a:t>Nurture </a:t>
          </a:r>
          <a:r>
            <a:rPr lang="en-GB" sz="1800" kern="1200" dirty="0" smtClean="0">
              <a:latin typeface="Calibri Light" panose="020F0302020204030204"/>
            </a:rPr>
            <a:t>Physical Progression</a:t>
          </a:r>
          <a:r>
            <a:rPr lang="en-GB" sz="1800" kern="1200" dirty="0">
              <a:latin typeface="Calibri Light" panose="020F0302020204030204"/>
            </a:rPr>
            <a:t> </a:t>
          </a:r>
          <a:endParaRPr lang="en-GB" sz="1800" kern="1200" dirty="0"/>
        </a:p>
      </dsp:txBody>
      <dsp:txXfrm>
        <a:off x="8437180" y="7498005"/>
        <a:ext cx="2158390" cy="2158390"/>
      </dsp:txXfrm>
    </dsp:sp>
    <dsp:sp modelId="{62BD072D-4A52-4553-8CBF-282531D4CB82}">
      <dsp:nvSpPr>
        <dsp:cNvPr id="0" name=""/>
        <dsp:cNvSpPr/>
      </dsp:nvSpPr>
      <dsp:spPr>
        <a:xfrm rot="10800000">
          <a:off x="6845436" y="8062104"/>
          <a:ext cx="808941" cy="103019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10800000">
        <a:off x="7088118" y="8268143"/>
        <a:ext cx="566259" cy="618115"/>
      </dsp:txXfrm>
    </dsp:sp>
    <dsp:sp modelId="{BFA1EF2D-51FC-4805-B769-792F2A1DFABF}">
      <dsp:nvSpPr>
        <dsp:cNvPr id="0" name=""/>
        <dsp:cNvSpPr/>
      </dsp:nvSpPr>
      <dsp:spPr>
        <a:xfrm>
          <a:off x="3411435" y="7050988"/>
          <a:ext cx="3052424" cy="305242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GB" sz="1800" kern="1200" dirty="0">
              <a:latin typeface="Calibri Light" panose="020F0302020204030204"/>
            </a:rPr>
            <a:t>Secondary </a:t>
          </a:r>
          <a:r>
            <a:rPr lang="en-GB" sz="1800" kern="1200" dirty="0" smtClean="0">
              <a:latin typeface="Calibri Light" panose="020F0302020204030204"/>
            </a:rPr>
            <a:t>PE</a:t>
          </a:r>
          <a:r>
            <a:rPr lang="en-GB" sz="1800" kern="1200" dirty="0">
              <a:latin typeface="Calibri Light" panose="020F0302020204030204"/>
            </a:rPr>
            <a:t> </a:t>
          </a:r>
          <a:endParaRPr lang="en-GB" sz="1800" kern="1200" dirty="0"/>
        </a:p>
      </dsp:txBody>
      <dsp:txXfrm>
        <a:off x="3858452" y="7498005"/>
        <a:ext cx="2158390" cy="2158390"/>
      </dsp:txXfrm>
    </dsp:sp>
    <dsp:sp modelId="{16BCEEBF-6A4A-467D-8F9F-820AA260DB00}">
      <dsp:nvSpPr>
        <dsp:cNvPr id="0" name=""/>
        <dsp:cNvSpPr/>
      </dsp:nvSpPr>
      <dsp:spPr>
        <a:xfrm rot="15120000">
          <a:off x="3832799" y="5906563"/>
          <a:ext cx="808941" cy="103019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10800000">
        <a:off x="3991636" y="6228004"/>
        <a:ext cx="566259" cy="618115"/>
      </dsp:txXfrm>
    </dsp:sp>
    <dsp:sp modelId="{CB91A2F6-E93A-4C0F-AFFC-0BCE2574C524}">
      <dsp:nvSpPr>
        <dsp:cNvPr id="0" name=""/>
        <dsp:cNvSpPr/>
      </dsp:nvSpPr>
      <dsp:spPr>
        <a:xfrm>
          <a:off x="1996530" y="2696359"/>
          <a:ext cx="3052424" cy="305242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kern="1200" dirty="0" smtClean="0">
              <a:latin typeface="Calibri Light" panose="020F0302020204030204"/>
            </a:rPr>
            <a:t>Interventions/Sensory Play</a:t>
          </a:r>
          <a:endParaRPr lang="en-GB" sz="1800" kern="1200" dirty="0"/>
        </a:p>
      </dsp:txBody>
      <dsp:txXfrm>
        <a:off x="2443547" y="3143376"/>
        <a:ext cx="2158390" cy="2158390"/>
      </dsp:txXfrm>
    </dsp:sp>
    <dsp:sp modelId="{57A6DDC2-7E5E-4A55-974B-59FBE55A2F30}">
      <dsp:nvSpPr>
        <dsp:cNvPr id="0" name=""/>
        <dsp:cNvSpPr/>
      </dsp:nvSpPr>
      <dsp:spPr>
        <a:xfrm rot="19440000">
          <a:off x="4951884" y="2375277"/>
          <a:ext cx="808941" cy="103019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a:off x="4975058" y="2652638"/>
        <a:ext cx="566259" cy="6181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03869B-D837-480E-9BF9-FC7F795B2CA0}">
      <dsp:nvSpPr>
        <dsp:cNvPr id="0" name=""/>
        <dsp:cNvSpPr/>
      </dsp:nvSpPr>
      <dsp:spPr>
        <a:xfrm rot="16200000">
          <a:off x="-1418668" y="1420070"/>
          <a:ext cx="6484383" cy="364424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8394" bIns="0" numCol="1" spcCol="1270" anchor="t" anchorCtr="0">
          <a:noAutofit/>
        </a:bodyPr>
        <a:lstStyle/>
        <a:p>
          <a:pPr lvl="0" algn="l" defTabSz="1022350" rtl="0">
            <a:lnSpc>
              <a:spcPct val="90000"/>
            </a:lnSpc>
            <a:spcBef>
              <a:spcPct val="0"/>
            </a:spcBef>
            <a:spcAft>
              <a:spcPct val="35000"/>
            </a:spcAft>
          </a:pPr>
          <a:r>
            <a:rPr lang="en-GB" sz="2300" kern="1200" dirty="0">
              <a:solidFill>
                <a:schemeClr val="bg1"/>
              </a:solidFill>
              <a:latin typeface="Calibri Light" panose="020F0302020204030204"/>
            </a:rPr>
            <a:t>Nurture 1 </a:t>
          </a:r>
          <a:endParaRPr lang="en-GB" sz="2300" kern="1200" dirty="0">
            <a:solidFill>
              <a:schemeClr val="bg1"/>
            </a:solidFill>
          </a:endParaRPr>
        </a:p>
        <a:p>
          <a:pPr marL="171450" lvl="1" indent="-171450" algn="l" defTabSz="800100" rtl="0">
            <a:lnSpc>
              <a:spcPct val="90000"/>
            </a:lnSpc>
            <a:spcBef>
              <a:spcPct val="0"/>
            </a:spcBef>
            <a:spcAft>
              <a:spcPct val="15000"/>
            </a:spcAft>
            <a:buChar char="••"/>
          </a:pPr>
          <a:r>
            <a:rPr lang="en-GB" sz="1800" kern="1200" dirty="0">
              <a:solidFill>
                <a:schemeClr val="bg1"/>
              </a:solidFill>
              <a:latin typeface="Calibri Light" panose="020F0302020204030204"/>
            </a:rPr>
            <a:t>Students in Nurture 1 will access the curriculum that is most appropriate for them. This will often include lots of manipulatives and practical/sensory input. By accessing the correct curriculum in N1 students can be successful at transitioning back into the main school when this is appropriate. KS4 Students will have an opportunity to work towards a qualification at their level. </a:t>
          </a:r>
          <a:endParaRPr lang="en-GB" sz="1800" kern="1200" dirty="0">
            <a:solidFill>
              <a:schemeClr val="bg1"/>
            </a:solidFill>
          </a:endParaRPr>
        </a:p>
      </dsp:txBody>
      <dsp:txXfrm rot="5400000">
        <a:off x="1402" y="1296877"/>
        <a:ext cx="3644242" cy="3890629"/>
      </dsp:txXfrm>
    </dsp:sp>
    <dsp:sp modelId="{69C5777D-7295-49BA-88C4-A8E728C4546B}">
      <dsp:nvSpPr>
        <dsp:cNvPr id="0" name=""/>
        <dsp:cNvSpPr/>
      </dsp:nvSpPr>
      <dsp:spPr>
        <a:xfrm rot="16200000">
          <a:off x="2498892" y="1420070"/>
          <a:ext cx="6484383" cy="364424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8394" bIns="0" numCol="1" spcCol="1270" anchor="t" anchorCtr="0">
          <a:noAutofit/>
        </a:bodyPr>
        <a:lstStyle/>
        <a:p>
          <a:pPr lvl="0" algn="l" defTabSz="1022350" rtl="0">
            <a:lnSpc>
              <a:spcPct val="90000"/>
            </a:lnSpc>
            <a:spcBef>
              <a:spcPct val="0"/>
            </a:spcBef>
            <a:spcAft>
              <a:spcPct val="35000"/>
            </a:spcAft>
          </a:pPr>
          <a:r>
            <a:rPr lang="en-GB" sz="2300" kern="1200" dirty="0">
              <a:solidFill>
                <a:schemeClr val="bg1"/>
              </a:solidFill>
              <a:latin typeface="Calibri Light" panose="020F0302020204030204"/>
            </a:rPr>
            <a:t>Nurture 2</a:t>
          </a:r>
          <a:endParaRPr lang="en-GB" sz="2300" kern="1200" dirty="0">
            <a:solidFill>
              <a:schemeClr val="bg1"/>
            </a:solidFill>
          </a:endParaRPr>
        </a:p>
        <a:p>
          <a:pPr marL="171450" lvl="1" indent="-171450" algn="l" defTabSz="800100" rtl="0">
            <a:lnSpc>
              <a:spcPct val="90000"/>
            </a:lnSpc>
            <a:spcBef>
              <a:spcPct val="0"/>
            </a:spcBef>
            <a:spcAft>
              <a:spcPct val="15000"/>
            </a:spcAft>
            <a:buChar char="••"/>
          </a:pPr>
          <a:r>
            <a:rPr lang="en-GB" sz="1800" kern="1200" dirty="0">
              <a:solidFill>
                <a:schemeClr val="bg1"/>
              </a:solidFill>
              <a:latin typeface="Calibri"/>
              <a:cs typeface="Calibri"/>
            </a:rPr>
            <a:t>Students will access the Primary and EYFS curriculum to continue to build skills and </a:t>
          </a:r>
          <a:r>
            <a:rPr lang="en-GB" sz="1800" kern="1200" dirty="0" smtClean="0">
              <a:solidFill>
                <a:schemeClr val="bg1"/>
              </a:solidFill>
              <a:latin typeface="Calibri"/>
              <a:cs typeface="Calibri"/>
            </a:rPr>
            <a:t>improve their physical literacy and fine motor skills leading to obtaining the skills to develop into a sports orientated curriculum.</a:t>
          </a:r>
          <a:endParaRPr lang="en-GB" sz="1800" kern="1200" dirty="0">
            <a:solidFill>
              <a:schemeClr val="bg1"/>
            </a:solidFill>
          </a:endParaRPr>
        </a:p>
      </dsp:txBody>
      <dsp:txXfrm rot="5400000">
        <a:off x="3918962" y="1296877"/>
        <a:ext cx="3644242" cy="3890629"/>
      </dsp:txXfrm>
    </dsp:sp>
    <dsp:sp modelId="{D97DD9FF-47F5-4CA2-9998-166B90FEEB12}">
      <dsp:nvSpPr>
        <dsp:cNvPr id="0" name=""/>
        <dsp:cNvSpPr/>
      </dsp:nvSpPr>
      <dsp:spPr>
        <a:xfrm rot="16200000">
          <a:off x="6416453" y="1420070"/>
          <a:ext cx="6484383" cy="364424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8394" bIns="0" numCol="1" spcCol="1270" anchor="t" anchorCtr="0">
          <a:noAutofit/>
        </a:bodyPr>
        <a:lstStyle/>
        <a:p>
          <a:pPr lvl="0" algn="l" defTabSz="1022350" rtl="0">
            <a:lnSpc>
              <a:spcPct val="90000"/>
            </a:lnSpc>
            <a:spcBef>
              <a:spcPct val="0"/>
            </a:spcBef>
            <a:spcAft>
              <a:spcPct val="35000"/>
            </a:spcAft>
          </a:pPr>
          <a:r>
            <a:rPr lang="en-GB" sz="2300" kern="1200" dirty="0">
              <a:solidFill>
                <a:schemeClr val="bg1"/>
              </a:solidFill>
              <a:latin typeface="Calibri Light" panose="020F0302020204030204"/>
            </a:rPr>
            <a:t>Nurture 3 </a:t>
          </a:r>
          <a:endParaRPr lang="en-GB" sz="2300" kern="1200" dirty="0">
            <a:solidFill>
              <a:schemeClr val="bg1"/>
            </a:solidFill>
          </a:endParaRPr>
        </a:p>
        <a:p>
          <a:pPr marL="171450" lvl="1" indent="-171450" algn="l" defTabSz="800100" rtl="0">
            <a:lnSpc>
              <a:spcPct val="90000"/>
            </a:lnSpc>
            <a:spcBef>
              <a:spcPct val="0"/>
            </a:spcBef>
            <a:spcAft>
              <a:spcPct val="15000"/>
            </a:spcAft>
            <a:buChar char="••"/>
          </a:pPr>
          <a:r>
            <a:rPr lang="en-GB" sz="1800" kern="1200" dirty="0">
              <a:solidFill>
                <a:schemeClr val="bg1"/>
              </a:solidFill>
              <a:latin typeface="Calibri Light" panose="020F0302020204030204"/>
            </a:rPr>
            <a:t>Students will follow the nurture curriculum with the option of completing </a:t>
          </a:r>
          <a:r>
            <a:rPr lang="en-GB" sz="1800" kern="1200" dirty="0" smtClean="0">
              <a:solidFill>
                <a:schemeClr val="bg1"/>
              </a:solidFill>
              <a:latin typeface="Calibri Light" panose="020F0302020204030204"/>
            </a:rPr>
            <a:t>Unit </a:t>
          </a:r>
          <a:r>
            <a:rPr lang="en-GB" sz="1800" kern="1200" dirty="0">
              <a:solidFill>
                <a:schemeClr val="bg1"/>
              </a:solidFill>
              <a:latin typeface="Calibri Light" panose="020F0302020204030204"/>
            </a:rPr>
            <a:t>Awards to suit their individual needs and ability. </a:t>
          </a:r>
          <a:endParaRPr lang="en-GB" sz="1800" kern="1200" dirty="0">
            <a:solidFill>
              <a:schemeClr val="bg1"/>
            </a:solidFill>
          </a:endParaRPr>
        </a:p>
      </dsp:txBody>
      <dsp:txXfrm rot="5400000">
        <a:off x="7836523" y="1296877"/>
        <a:ext cx="3644242" cy="38906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552EF7-8783-4369-A720-6C787B72EECA}">
      <dsp:nvSpPr>
        <dsp:cNvPr id="0" name=""/>
        <dsp:cNvSpPr/>
      </dsp:nvSpPr>
      <dsp:spPr>
        <a:xfrm>
          <a:off x="6201891" y="4199"/>
          <a:ext cx="2050241" cy="205024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0">
            <a:lnSpc>
              <a:spcPct val="90000"/>
            </a:lnSpc>
            <a:spcBef>
              <a:spcPct val="0"/>
            </a:spcBef>
            <a:spcAft>
              <a:spcPct val="35000"/>
            </a:spcAft>
          </a:pPr>
          <a:r>
            <a:rPr lang="en-GB" sz="1700" kern="1200" dirty="0" smtClean="0">
              <a:latin typeface="Calibri Light" panose="020F0302020204030204"/>
            </a:rPr>
            <a:t>Physical Literacy</a:t>
          </a:r>
          <a:endParaRPr lang="en-GB" sz="1700" kern="1200" dirty="0"/>
        </a:p>
      </dsp:txBody>
      <dsp:txXfrm>
        <a:off x="6502142" y="304450"/>
        <a:ext cx="1449739" cy="1449739"/>
      </dsp:txXfrm>
    </dsp:sp>
    <dsp:sp modelId="{EF92D196-1576-4A18-8E1C-7A1581F9F555}">
      <dsp:nvSpPr>
        <dsp:cNvPr id="0" name=""/>
        <dsp:cNvSpPr/>
      </dsp:nvSpPr>
      <dsp:spPr>
        <a:xfrm rot="1350000">
          <a:off x="8362727" y="1266862"/>
          <a:ext cx="546054" cy="69195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a:off x="8368962" y="1373908"/>
        <a:ext cx="382238" cy="415174"/>
      </dsp:txXfrm>
    </dsp:sp>
    <dsp:sp modelId="{28BFCC63-CD42-406A-A4E8-CD37198BDECE}">
      <dsp:nvSpPr>
        <dsp:cNvPr id="0" name=""/>
        <dsp:cNvSpPr/>
      </dsp:nvSpPr>
      <dsp:spPr>
        <a:xfrm>
          <a:off x="9047933" y="1183069"/>
          <a:ext cx="2050241" cy="205024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0">
            <a:lnSpc>
              <a:spcPct val="90000"/>
            </a:lnSpc>
            <a:spcBef>
              <a:spcPct val="0"/>
            </a:spcBef>
            <a:spcAft>
              <a:spcPct val="35000"/>
            </a:spcAft>
          </a:pPr>
          <a:r>
            <a:rPr lang="en-GB" sz="1700" kern="1200" dirty="0" smtClean="0"/>
            <a:t>Gross Motor Skills</a:t>
          </a:r>
          <a:endParaRPr lang="en-GB" sz="1700" kern="1200" dirty="0"/>
        </a:p>
      </dsp:txBody>
      <dsp:txXfrm>
        <a:off x="9348184" y="1483320"/>
        <a:ext cx="1449739" cy="1449739"/>
      </dsp:txXfrm>
    </dsp:sp>
    <dsp:sp modelId="{25E95EC4-ECCA-4667-A491-6746F0A55057}">
      <dsp:nvSpPr>
        <dsp:cNvPr id="0" name=""/>
        <dsp:cNvSpPr/>
      </dsp:nvSpPr>
      <dsp:spPr>
        <a:xfrm rot="4050000">
          <a:off x="10383546" y="3270954"/>
          <a:ext cx="546054" cy="69195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a:off x="10434109" y="3333672"/>
        <a:ext cx="382238" cy="415174"/>
      </dsp:txXfrm>
    </dsp:sp>
    <dsp:sp modelId="{1813AB89-4AF9-4D3C-A759-B828E0CCA73B}">
      <dsp:nvSpPr>
        <dsp:cNvPr id="0" name=""/>
        <dsp:cNvSpPr/>
      </dsp:nvSpPr>
      <dsp:spPr>
        <a:xfrm>
          <a:off x="10226802" y="4029110"/>
          <a:ext cx="2050241" cy="205024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0">
            <a:lnSpc>
              <a:spcPct val="90000"/>
            </a:lnSpc>
            <a:spcBef>
              <a:spcPct val="0"/>
            </a:spcBef>
            <a:spcAft>
              <a:spcPct val="35000"/>
            </a:spcAft>
          </a:pPr>
          <a:r>
            <a:rPr lang="en-GB" sz="1700" kern="1200" dirty="0" smtClean="0"/>
            <a:t>Fine Motor Skills</a:t>
          </a:r>
          <a:endParaRPr lang="en-GB" sz="1700" kern="1200" dirty="0"/>
        </a:p>
      </dsp:txBody>
      <dsp:txXfrm>
        <a:off x="10527053" y="4329361"/>
        <a:ext cx="1449739" cy="1449739"/>
      </dsp:txXfrm>
    </dsp:sp>
    <dsp:sp modelId="{62BD072D-4A52-4553-8CBF-282531D4CB82}">
      <dsp:nvSpPr>
        <dsp:cNvPr id="0" name=""/>
        <dsp:cNvSpPr/>
      </dsp:nvSpPr>
      <dsp:spPr>
        <a:xfrm rot="6750000">
          <a:off x="10395375" y="6116996"/>
          <a:ext cx="546054" cy="69195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10800000">
        <a:off x="10508628" y="6179714"/>
        <a:ext cx="382238" cy="415174"/>
      </dsp:txXfrm>
    </dsp:sp>
    <dsp:sp modelId="{BFA1EF2D-51FC-4805-B769-792F2A1DFABF}">
      <dsp:nvSpPr>
        <dsp:cNvPr id="0" name=""/>
        <dsp:cNvSpPr/>
      </dsp:nvSpPr>
      <dsp:spPr>
        <a:xfrm>
          <a:off x="9047933" y="6875152"/>
          <a:ext cx="2050241" cy="205024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0">
            <a:lnSpc>
              <a:spcPct val="90000"/>
            </a:lnSpc>
            <a:spcBef>
              <a:spcPct val="0"/>
            </a:spcBef>
            <a:spcAft>
              <a:spcPct val="35000"/>
            </a:spcAft>
          </a:pPr>
          <a:r>
            <a:rPr lang="en-GB" sz="1700" kern="1200" dirty="0" smtClean="0">
              <a:latin typeface="Calibri Light" panose="020F0302020204030204"/>
            </a:rPr>
            <a:t>Closed Skills</a:t>
          </a:r>
          <a:endParaRPr lang="en-GB" sz="1700" kern="1200" dirty="0"/>
        </a:p>
      </dsp:txBody>
      <dsp:txXfrm>
        <a:off x="9348184" y="7175403"/>
        <a:ext cx="1449739" cy="1449739"/>
      </dsp:txXfrm>
    </dsp:sp>
    <dsp:sp modelId="{16BCEEBF-6A4A-467D-8F9F-820AA260DB00}">
      <dsp:nvSpPr>
        <dsp:cNvPr id="0" name=""/>
        <dsp:cNvSpPr/>
      </dsp:nvSpPr>
      <dsp:spPr>
        <a:xfrm rot="9450000">
          <a:off x="8391283" y="8137815"/>
          <a:ext cx="546054" cy="69195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10800000">
        <a:off x="8548864" y="8244861"/>
        <a:ext cx="382238" cy="415174"/>
      </dsp:txXfrm>
    </dsp:sp>
    <dsp:sp modelId="{CB91A2F6-E93A-4C0F-AFFC-0BCE2574C524}">
      <dsp:nvSpPr>
        <dsp:cNvPr id="0" name=""/>
        <dsp:cNvSpPr/>
      </dsp:nvSpPr>
      <dsp:spPr>
        <a:xfrm>
          <a:off x="6201891" y="8054021"/>
          <a:ext cx="2050241" cy="205024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0">
            <a:lnSpc>
              <a:spcPct val="90000"/>
            </a:lnSpc>
            <a:spcBef>
              <a:spcPct val="0"/>
            </a:spcBef>
            <a:spcAft>
              <a:spcPct val="35000"/>
            </a:spcAft>
          </a:pPr>
          <a:r>
            <a:rPr lang="en-GB" sz="1700" kern="1200" dirty="0" smtClean="0">
              <a:latin typeface="Calibri Light" panose="020F0302020204030204"/>
            </a:rPr>
            <a:t>Open Skills</a:t>
          </a:r>
          <a:endParaRPr lang="en-GB" sz="1700" kern="1200" dirty="0"/>
        </a:p>
      </dsp:txBody>
      <dsp:txXfrm>
        <a:off x="6502142" y="8354272"/>
        <a:ext cx="1449739" cy="1449739"/>
      </dsp:txXfrm>
    </dsp:sp>
    <dsp:sp modelId="{57A6DDC2-7E5E-4A55-974B-59FBE55A2F30}">
      <dsp:nvSpPr>
        <dsp:cNvPr id="0" name=""/>
        <dsp:cNvSpPr/>
      </dsp:nvSpPr>
      <dsp:spPr>
        <a:xfrm rot="12150000">
          <a:off x="5545241" y="8149643"/>
          <a:ext cx="546054" cy="69195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10800000">
        <a:off x="5702822" y="8319379"/>
        <a:ext cx="382238" cy="415174"/>
      </dsp:txXfrm>
    </dsp:sp>
    <dsp:sp modelId="{BBF7B062-2C3F-40DE-9D1E-8527637BA4EC}">
      <dsp:nvSpPr>
        <dsp:cNvPr id="0" name=""/>
        <dsp:cNvSpPr/>
      </dsp:nvSpPr>
      <dsp:spPr>
        <a:xfrm>
          <a:off x="3355849" y="6875152"/>
          <a:ext cx="2050241" cy="205024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0">
            <a:lnSpc>
              <a:spcPct val="90000"/>
            </a:lnSpc>
            <a:spcBef>
              <a:spcPct val="0"/>
            </a:spcBef>
            <a:spcAft>
              <a:spcPct val="35000"/>
            </a:spcAft>
          </a:pPr>
          <a:r>
            <a:rPr lang="en-GB" sz="1700" kern="1200" dirty="0" smtClean="0">
              <a:latin typeface="Calibri Light" panose="020F0302020204030204"/>
            </a:rPr>
            <a:t>Game Play</a:t>
          </a:r>
          <a:endParaRPr lang="en-GB" sz="1700" kern="1200" dirty="0">
            <a:latin typeface="Calibri Light" panose="020F0302020204030204"/>
          </a:endParaRPr>
        </a:p>
      </dsp:txBody>
      <dsp:txXfrm>
        <a:off x="3656100" y="7175403"/>
        <a:ext cx="1449739" cy="1449739"/>
      </dsp:txXfrm>
    </dsp:sp>
    <dsp:sp modelId="{1B06EF06-B96E-4DE4-8204-D43B3567A91B}">
      <dsp:nvSpPr>
        <dsp:cNvPr id="0" name=""/>
        <dsp:cNvSpPr/>
      </dsp:nvSpPr>
      <dsp:spPr>
        <a:xfrm rot="14850000">
          <a:off x="3524422" y="6145552"/>
          <a:ext cx="546054" cy="69195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rot="10800000">
        <a:off x="3637675" y="6359616"/>
        <a:ext cx="382238" cy="415174"/>
      </dsp:txXfrm>
    </dsp:sp>
    <dsp:sp modelId="{421A8FA7-A637-4F17-AF60-BB3D6358AF16}">
      <dsp:nvSpPr>
        <dsp:cNvPr id="0" name=""/>
        <dsp:cNvSpPr/>
      </dsp:nvSpPr>
      <dsp:spPr>
        <a:xfrm>
          <a:off x="2176980" y="4029110"/>
          <a:ext cx="2050241" cy="205024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0">
            <a:lnSpc>
              <a:spcPct val="90000"/>
            </a:lnSpc>
            <a:spcBef>
              <a:spcPct val="0"/>
            </a:spcBef>
            <a:spcAft>
              <a:spcPct val="35000"/>
            </a:spcAft>
          </a:pPr>
          <a:r>
            <a:rPr lang="en-GB" sz="1700" kern="1200" dirty="0" smtClean="0">
              <a:latin typeface="Calibri Light" panose="020F0302020204030204"/>
            </a:rPr>
            <a:t>Playing as Group (Sportsmanship</a:t>
          </a:r>
          <a:endParaRPr lang="en-GB" sz="1700" kern="1200" dirty="0">
            <a:latin typeface="Calibri Light" panose="020F0302020204030204"/>
          </a:endParaRPr>
        </a:p>
      </dsp:txBody>
      <dsp:txXfrm>
        <a:off x="2477231" y="4329361"/>
        <a:ext cx="1449739" cy="1449739"/>
      </dsp:txXfrm>
    </dsp:sp>
    <dsp:sp modelId="{38E1DDFC-5E02-46CA-A502-D1FF6CFB6F41}">
      <dsp:nvSpPr>
        <dsp:cNvPr id="0" name=""/>
        <dsp:cNvSpPr/>
      </dsp:nvSpPr>
      <dsp:spPr>
        <a:xfrm rot="17550000">
          <a:off x="3512594" y="3299510"/>
          <a:ext cx="546054" cy="69195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a:off x="3563157" y="3513574"/>
        <a:ext cx="382238" cy="415174"/>
      </dsp:txXfrm>
    </dsp:sp>
    <dsp:sp modelId="{01C43796-0A1B-4FF0-931A-2BA5B3BB1E22}">
      <dsp:nvSpPr>
        <dsp:cNvPr id="0" name=""/>
        <dsp:cNvSpPr/>
      </dsp:nvSpPr>
      <dsp:spPr>
        <a:xfrm>
          <a:off x="3355849" y="1183069"/>
          <a:ext cx="2050241" cy="205024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0">
            <a:lnSpc>
              <a:spcPct val="90000"/>
            </a:lnSpc>
            <a:spcBef>
              <a:spcPct val="0"/>
            </a:spcBef>
            <a:spcAft>
              <a:spcPct val="35000"/>
            </a:spcAft>
          </a:pPr>
          <a:r>
            <a:rPr lang="en-GB" sz="1700" kern="1200" dirty="0" smtClean="0">
              <a:latin typeface="Calibri Light" panose="020F0302020204030204"/>
            </a:rPr>
            <a:t>Playing to the rules of the game</a:t>
          </a:r>
          <a:endParaRPr lang="en-GB" sz="1700" kern="1200" dirty="0">
            <a:latin typeface="Calibri Light" panose="020F0302020204030204"/>
          </a:endParaRPr>
        </a:p>
      </dsp:txBody>
      <dsp:txXfrm>
        <a:off x="3656100" y="1483320"/>
        <a:ext cx="1449739" cy="1449739"/>
      </dsp:txXfrm>
    </dsp:sp>
    <dsp:sp modelId="{BEB5C18C-D480-4149-B4B2-B89BB9AD518F}">
      <dsp:nvSpPr>
        <dsp:cNvPr id="0" name=""/>
        <dsp:cNvSpPr/>
      </dsp:nvSpPr>
      <dsp:spPr>
        <a:xfrm rot="20250000">
          <a:off x="5516685" y="1278691"/>
          <a:ext cx="546054" cy="69195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GB" sz="1400" kern="1200"/>
        </a:p>
      </dsp:txBody>
      <dsp:txXfrm>
        <a:off x="5522920" y="1448427"/>
        <a:ext cx="382238" cy="4151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DB52CF-2E78-4887-BE5C-144B0329EF3F}">
      <dsp:nvSpPr>
        <dsp:cNvPr id="0" name=""/>
        <dsp:cNvSpPr/>
      </dsp:nvSpPr>
      <dsp:spPr>
        <a:xfrm rot="5400000">
          <a:off x="-276828" y="278462"/>
          <a:ext cx="1845522" cy="129186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en-GB" sz="3200" kern="1200" dirty="0">
              <a:latin typeface="Calibri Light" panose="020F0302020204030204"/>
            </a:rPr>
            <a:t>Level 1 </a:t>
          </a:r>
          <a:endParaRPr lang="en-GB" sz="3200" kern="1200" dirty="0"/>
        </a:p>
      </dsp:txBody>
      <dsp:txXfrm rot="-5400000">
        <a:off x="1" y="647567"/>
        <a:ext cx="1291865" cy="553657"/>
      </dsp:txXfrm>
    </dsp:sp>
    <dsp:sp modelId="{649463B3-F76C-4B62-B224-D37BB85C6E26}">
      <dsp:nvSpPr>
        <dsp:cNvPr id="0" name=""/>
        <dsp:cNvSpPr/>
      </dsp:nvSpPr>
      <dsp:spPr>
        <a:xfrm rot="5400000">
          <a:off x="5787222" y="-4493722"/>
          <a:ext cx="1199589" cy="10190302"/>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0040" tIns="28575" rIns="28575" bIns="28575" numCol="1" spcCol="1270" anchor="ctr" anchorCtr="0">
          <a:noAutofit/>
        </a:bodyPr>
        <a:lstStyle/>
        <a:p>
          <a:pPr marL="285750" lvl="1" indent="-285750" algn="l" defTabSz="2000250" rtl="0">
            <a:lnSpc>
              <a:spcPct val="90000"/>
            </a:lnSpc>
            <a:spcBef>
              <a:spcPct val="0"/>
            </a:spcBef>
            <a:spcAft>
              <a:spcPct val="15000"/>
            </a:spcAft>
            <a:buChar char="••"/>
          </a:pPr>
          <a:r>
            <a:rPr lang="en-GB" sz="4500" kern="1200" dirty="0">
              <a:latin typeface="Calibri Light" panose="020F0302020204030204"/>
            </a:rPr>
            <a:t> </a:t>
          </a:r>
          <a:r>
            <a:rPr lang="en-GB" sz="4500" kern="1200" dirty="0" smtClean="0">
              <a:latin typeface="Calibri Light" panose="020F0302020204030204"/>
            </a:rPr>
            <a:t>Practical </a:t>
          </a:r>
          <a:r>
            <a:rPr lang="en-GB" sz="4500" kern="1200" dirty="0">
              <a:latin typeface="Calibri Light" panose="020F0302020204030204"/>
            </a:rPr>
            <a:t>and / or controlled assessment </a:t>
          </a:r>
          <a:endParaRPr lang="en-GB" sz="4500" kern="1200" dirty="0"/>
        </a:p>
      </dsp:txBody>
      <dsp:txXfrm rot="-5400000">
        <a:off x="1291866" y="60193"/>
        <a:ext cx="10131743" cy="1082471"/>
      </dsp:txXfrm>
    </dsp:sp>
    <dsp:sp modelId="{EB8F50F5-97E1-42C4-A546-1ADD1393A2CB}">
      <dsp:nvSpPr>
        <dsp:cNvPr id="0" name=""/>
        <dsp:cNvSpPr/>
      </dsp:nvSpPr>
      <dsp:spPr>
        <a:xfrm rot="5400000">
          <a:off x="-276828" y="1932259"/>
          <a:ext cx="1845522" cy="129186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en-GB" sz="3200" kern="1200" dirty="0">
              <a:latin typeface="Calibri Light" panose="020F0302020204030204"/>
            </a:rPr>
            <a:t>Level 2</a:t>
          </a:r>
          <a:endParaRPr lang="en-GB" sz="3200" kern="1200" dirty="0"/>
        </a:p>
      </dsp:txBody>
      <dsp:txXfrm rot="-5400000">
        <a:off x="1" y="2301364"/>
        <a:ext cx="1291865" cy="553657"/>
      </dsp:txXfrm>
    </dsp:sp>
    <dsp:sp modelId="{85E83639-6F75-4745-AA1E-2AE700FF1F41}">
      <dsp:nvSpPr>
        <dsp:cNvPr id="0" name=""/>
        <dsp:cNvSpPr/>
      </dsp:nvSpPr>
      <dsp:spPr>
        <a:xfrm rot="5400000">
          <a:off x="5787222" y="-2839925"/>
          <a:ext cx="1199589" cy="10190302"/>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0040" tIns="28575" rIns="28575" bIns="28575" numCol="1" spcCol="1270" anchor="ctr" anchorCtr="0">
          <a:noAutofit/>
        </a:bodyPr>
        <a:lstStyle/>
        <a:p>
          <a:pPr marL="285750" lvl="1" indent="-285750" algn="l" defTabSz="2000250" rtl="0">
            <a:lnSpc>
              <a:spcPct val="90000"/>
            </a:lnSpc>
            <a:spcBef>
              <a:spcPct val="0"/>
            </a:spcBef>
            <a:spcAft>
              <a:spcPct val="15000"/>
            </a:spcAft>
            <a:buChar char="••"/>
          </a:pPr>
          <a:r>
            <a:rPr lang="en-GB" sz="4500" kern="1200" dirty="0" smtClean="0">
              <a:solidFill>
                <a:srgbClr val="000000"/>
              </a:solidFill>
              <a:latin typeface="Calibri"/>
              <a:cs typeface="Calibri"/>
            </a:rPr>
            <a:t>Practical </a:t>
          </a:r>
          <a:r>
            <a:rPr lang="en-GB" sz="4500" kern="1200" dirty="0">
              <a:solidFill>
                <a:srgbClr val="000000"/>
              </a:solidFill>
              <a:latin typeface="Calibri"/>
              <a:cs typeface="Calibri"/>
            </a:rPr>
            <a:t>and / or controlled assessment </a:t>
          </a:r>
          <a:endParaRPr lang="en-GB" sz="4500" kern="1200" dirty="0">
            <a:latin typeface="Calibri"/>
            <a:cs typeface="Calibri"/>
          </a:endParaRPr>
        </a:p>
      </dsp:txBody>
      <dsp:txXfrm rot="-5400000">
        <a:off x="1291866" y="1713990"/>
        <a:ext cx="10131743" cy="1082471"/>
      </dsp:txXfrm>
    </dsp:sp>
    <dsp:sp modelId="{FE247BD6-71B3-4417-B403-EC3939A7FF98}">
      <dsp:nvSpPr>
        <dsp:cNvPr id="0" name=""/>
        <dsp:cNvSpPr/>
      </dsp:nvSpPr>
      <dsp:spPr>
        <a:xfrm rot="5400000">
          <a:off x="-276828" y="3586056"/>
          <a:ext cx="1845522" cy="129186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en-GB" sz="3200" kern="1200" dirty="0">
              <a:latin typeface="Calibri Light" panose="020F0302020204030204"/>
            </a:rPr>
            <a:t>Level 3 </a:t>
          </a:r>
          <a:endParaRPr lang="en-GB" sz="3200" kern="1200" dirty="0"/>
        </a:p>
      </dsp:txBody>
      <dsp:txXfrm rot="-5400000">
        <a:off x="1" y="3955161"/>
        <a:ext cx="1291865" cy="553657"/>
      </dsp:txXfrm>
    </dsp:sp>
    <dsp:sp modelId="{A00CDCB9-E180-4C98-88FA-CD5F47DBC2DF}">
      <dsp:nvSpPr>
        <dsp:cNvPr id="0" name=""/>
        <dsp:cNvSpPr/>
      </dsp:nvSpPr>
      <dsp:spPr>
        <a:xfrm rot="5400000">
          <a:off x="5787222" y="-1186128"/>
          <a:ext cx="1199589" cy="10190302"/>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0040" tIns="28575" rIns="28575" bIns="28575" numCol="1" spcCol="1270" anchor="ctr" anchorCtr="0">
          <a:noAutofit/>
        </a:bodyPr>
        <a:lstStyle/>
        <a:p>
          <a:pPr marL="285750" lvl="1" indent="-285750" algn="l" defTabSz="2000250" rtl="0">
            <a:lnSpc>
              <a:spcPct val="90000"/>
            </a:lnSpc>
            <a:spcBef>
              <a:spcPct val="0"/>
            </a:spcBef>
            <a:spcAft>
              <a:spcPct val="15000"/>
            </a:spcAft>
            <a:buChar char="••"/>
          </a:pPr>
          <a:r>
            <a:rPr lang="en-GB" sz="4500" kern="1200" dirty="0" smtClean="0">
              <a:solidFill>
                <a:srgbClr val="000000"/>
              </a:solidFill>
              <a:latin typeface="Calibri"/>
              <a:cs typeface="Calibri"/>
            </a:rPr>
            <a:t>Practical </a:t>
          </a:r>
          <a:r>
            <a:rPr lang="en-GB" sz="4500" kern="1200" dirty="0">
              <a:solidFill>
                <a:srgbClr val="000000"/>
              </a:solidFill>
              <a:latin typeface="Calibri"/>
              <a:cs typeface="Calibri"/>
            </a:rPr>
            <a:t>and / or controlled assessment </a:t>
          </a:r>
          <a:endParaRPr lang="en-GB" sz="4500" kern="1200" dirty="0"/>
        </a:p>
      </dsp:txBody>
      <dsp:txXfrm rot="-5400000">
        <a:off x="1291866" y="3367787"/>
        <a:ext cx="10131743" cy="1082471"/>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80016" y="3534924"/>
            <a:ext cx="12240181" cy="7519835"/>
          </a:xfrm>
        </p:spPr>
        <p:txBody>
          <a:bodyPr anchor="b"/>
          <a:lstStyle>
            <a:lvl1pPr algn="ctr">
              <a:defRPr sz="9449"/>
            </a:lvl1pPr>
          </a:lstStyle>
          <a:p>
            <a:r>
              <a:rPr lang="en-US"/>
              <a:t>Click to edit Master title style</a:t>
            </a:r>
            <a:endParaRPr lang="en-US" dirty="0"/>
          </a:p>
        </p:txBody>
      </p:sp>
      <p:sp>
        <p:nvSpPr>
          <p:cNvPr id="3" name="Subtitle 2"/>
          <p:cNvSpPr>
            <a:spLocks noGrp="1"/>
          </p:cNvSpPr>
          <p:nvPr>
            <p:ph type="subTitle" idx="1"/>
          </p:nvPr>
        </p:nvSpPr>
        <p:spPr>
          <a:xfrm>
            <a:off x="1800027" y="11344752"/>
            <a:ext cx="10800160" cy="5214884"/>
          </a:xfrm>
        </p:spPr>
        <p:txBody>
          <a:bodyPr/>
          <a:lstStyle>
            <a:lvl1pPr marL="0" indent="0" algn="ctr">
              <a:buNone/>
              <a:defRPr sz="3780"/>
            </a:lvl1pPr>
            <a:lvl2pPr marL="719999" indent="0" algn="ctr">
              <a:buNone/>
              <a:defRPr sz="3150"/>
            </a:lvl2pPr>
            <a:lvl3pPr marL="1439997" indent="0" algn="ctr">
              <a:buNone/>
              <a:defRPr sz="2835"/>
            </a:lvl3pPr>
            <a:lvl4pPr marL="2159996" indent="0" algn="ctr">
              <a:buNone/>
              <a:defRPr sz="2520"/>
            </a:lvl4pPr>
            <a:lvl5pPr marL="2879994" indent="0" algn="ctr">
              <a:buNone/>
              <a:defRPr sz="2520"/>
            </a:lvl5pPr>
            <a:lvl6pPr marL="3599993" indent="0" algn="ctr">
              <a:buNone/>
              <a:defRPr sz="2520"/>
            </a:lvl6pPr>
            <a:lvl7pPr marL="4319991" indent="0" algn="ctr">
              <a:buNone/>
              <a:defRPr sz="2520"/>
            </a:lvl7pPr>
            <a:lvl8pPr marL="5039990" indent="0" algn="ctr">
              <a:buNone/>
              <a:defRPr sz="2520"/>
            </a:lvl8pPr>
            <a:lvl9pPr marL="5759988" indent="0" algn="ctr">
              <a:buNone/>
              <a:defRPr sz="25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07B913F-0688-4914-800E-B1849F481F4D}"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2388498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7B913F-0688-4914-800E-B1849F481F4D}"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4078919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05153" y="1149975"/>
            <a:ext cx="3105046" cy="183045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90015" y="1149975"/>
            <a:ext cx="9135135" cy="18304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7B913F-0688-4914-800E-B1849F481F4D}"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1427986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7B913F-0688-4914-800E-B1849F481F4D}"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160779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82515" y="5384888"/>
            <a:ext cx="12420184" cy="8984801"/>
          </a:xfrm>
        </p:spPr>
        <p:txBody>
          <a:bodyPr anchor="b"/>
          <a:lstStyle>
            <a:lvl1pPr>
              <a:defRPr sz="9449"/>
            </a:lvl1pPr>
          </a:lstStyle>
          <a:p>
            <a:r>
              <a:rPr lang="en-US"/>
              <a:t>Click to edit Master title style</a:t>
            </a:r>
            <a:endParaRPr lang="en-US" dirty="0"/>
          </a:p>
        </p:txBody>
      </p:sp>
      <p:sp>
        <p:nvSpPr>
          <p:cNvPr id="3" name="Text Placeholder 2"/>
          <p:cNvSpPr>
            <a:spLocks noGrp="1"/>
          </p:cNvSpPr>
          <p:nvPr>
            <p:ph type="body" idx="1"/>
          </p:nvPr>
        </p:nvSpPr>
        <p:spPr>
          <a:xfrm>
            <a:off x="982515" y="14454688"/>
            <a:ext cx="12420184" cy="4724895"/>
          </a:xfrm>
        </p:spPr>
        <p:txBody>
          <a:bodyPr/>
          <a:lstStyle>
            <a:lvl1pPr marL="0" indent="0">
              <a:buNone/>
              <a:defRPr sz="3780">
                <a:solidFill>
                  <a:schemeClr val="tx1"/>
                </a:solidFill>
              </a:defRPr>
            </a:lvl1pPr>
            <a:lvl2pPr marL="719999" indent="0">
              <a:buNone/>
              <a:defRPr sz="3150">
                <a:solidFill>
                  <a:schemeClr val="tx1">
                    <a:tint val="75000"/>
                  </a:schemeClr>
                </a:solidFill>
              </a:defRPr>
            </a:lvl2pPr>
            <a:lvl3pPr marL="1439997" indent="0">
              <a:buNone/>
              <a:defRPr sz="2835">
                <a:solidFill>
                  <a:schemeClr val="tx1">
                    <a:tint val="75000"/>
                  </a:schemeClr>
                </a:solidFill>
              </a:defRPr>
            </a:lvl3pPr>
            <a:lvl4pPr marL="2159996" indent="0">
              <a:buNone/>
              <a:defRPr sz="2520">
                <a:solidFill>
                  <a:schemeClr val="tx1">
                    <a:tint val="75000"/>
                  </a:schemeClr>
                </a:solidFill>
              </a:defRPr>
            </a:lvl4pPr>
            <a:lvl5pPr marL="2879994" indent="0">
              <a:buNone/>
              <a:defRPr sz="2520">
                <a:solidFill>
                  <a:schemeClr val="tx1">
                    <a:tint val="75000"/>
                  </a:schemeClr>
                </a:solidFill>
              </a:defRPr>
            </a:lvl5pPr>
            <a:lvl6pPr marL="3599993" indent="0">
              <a:buNone/>
              <a:defRPr sz="2520">
                <a:solidFill>
                  <a:schemeClr val="tx1">
                    <a:tint val="75000"/>
                  </a:schemeClr>
                </a:solidFill>
              </a:defRPr>
            </a:lvl6pPr>
            <a:lvl7pPr marL="4319991" indent="0">
              <a:buNone/>
              <a:defRPr sz="2520">
                <a:solidFill>
                  <a:schemeClr val="tx1">
                    <a:tint val="75000"/>
                  </a:schemeClr>
                </a:solidFill>
              </a:defRPr>
            </a:lvl7pPr>
            <a:lvl8pPr marL="5039990" indent="0">
              <a:buNone/>
              <a:defRPr sz="2520">
                <a:solidFill>
                  <a:schemeClr val="tx1">
                    <a:tint val="75000"/>
                  </a:schemeClr>
                </a:solidFill>
              </a:defRPr>
            </a:lvl8pPr>
            <a:lvl9pPr marL="5759988" indent="0">
              <a:buNone/>
              <a:defRPr sz="25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7B913F-0688-4914-800E-B1849F481F4D}"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3203957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90014" y="5749874"/>
            <a:ext cx="6120091" cy="13704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290108" y="5749874"/>
            <a:ext cx="6120091" cy="13704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07B913F-0688-4914-800E-B1849F481F4D}" type="datetimeFigureOut">
              <a:rPr lang="en-GB" smtClean="0"/>
              <a:t>10/04/2024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1045098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91890" y="1149979"/>
            <a:ext cx="12420184" cy="417491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91892" y="5294885"/>
            <a:ext cx="6091964" cy="2594941"/>
          </a:xfrm>
        </p:spPr>
        <p:txBody>
          <a:bodyPr anchor="b"/>
          <a:lstStyle>
            <a:lvl1pPr marL="0" indent="0">
              <a:buNone/>
              <a:defRPr sz="3780" b="1"/>
            </a:lvl1pPr>
            <a:lvl2pPr marL="719999" indent="0">
              <a:buNone/>
              <a:defRPr sz="3150" b="1"/>
            </a:lvl2pPr>
            <a:lvl3pPr marL="1439997" indent="0">
              <a:buNone/>
              <a:defRPr sz="2835" b="1"/>
            </a:lvl3pPr>
            <a:lvl4pPr marL="2159996" indent="0">
              <a:buNone/>
              <a:defRPr sz="2520" b="1"/>
            </a:lvl4pPr>
            <a:lvl5pPr marL="2879994" indent="0">
              <a:buNone/>
              <a:defRPr sz="2520" b="1"/>
            </a:lvl5pPr>
            <a:lvl6pPr marL="3599993" indent="0">
              <a:buNone/>
              <a:defRPr sz="2520" b="1"/>
            </a:lvl6pPr>
            <a:lvl7pPr marL="4319991" indent="0">
              <a:buNone/>
              <a:defRPr sz="2520" b="1"/>
            </a:lvl7pPr>
            <a:lvl8pPr marL="5039990" indent="0">
              <a:buNone/>
              <a:defRPr sz="2520" b="1"/>
            </a:lvl8pPr>
            <a:lvl9pPr marL="5759988" indent="0">
              <a:buNone/>
              <a:defRPr sz="2520" b="1"/>
            </a:lvl9pPr>
          </a:lstStyle>
          <a:p>
            <a:pPr lvl="0"/>
            <a:r>
              <a:rPr lang="en-US"/>
              <a:t>Click to edit Master text styles</a:t>
            </a:r>
          </a:p>
        </p:txBody>
      </p:sp>
      <p:sp>
        <p:nvSpPr>
          <p:cNvPr id="4" name="Content Placeholder 3"/>
          <p:cNvSpPr>
            <a:spLocks noGrp="1"/>
          </p:cNvSpPr>
          <p:nvPr>
            <p:ph sz="half" idx="2"/>
          </p:nvPr>
        </p:nvSpPr>
        <p:spPr>
          <a:xfrm>
            <a:off x="991892" y="7889827"/>
            <a:ext cx="6091964" cy="116047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290109" y="5294885"/>
            <a:ext cx="6121966" cy="2594941"/>
          </a:xfrm>
        </p:spPr>
        <p:txBody>
          <a:bodyPr anchor="b"/>
          <a:lstStyle>
            <a:lvl1pPr marL="0" indent="0">
              <a:buNone/>
              <a:defRPr sz="3780" b="1"/>
            </a:lvl1pPr>
            <a:lvl2pPr marL="719999" indent="0">
              <a:buNone/>
              <a:defRPr sz="3150" b="1"/>
            </a:lvl2pPr>
            <a:lvl3pPr marL="1439997" indent="0">
              <a:buNone/>
              <a:defRPr sz="2835" b="1"/>
            </a:lvl3pPr>
            <a:lvl4pPr marL="2159996" indent="0">
              <a:buNone/>
              <a:defRPr sz="2520" b="1"/>
            </a:lvl4pPr>
            <a:lvl5pPr marL="2879994" indent="0">
              <a:buNone/>
              <a:defRPr sz="2520" b="1"/>
            </a:lvl5pPr>
            <a:lvl6pPr marL="3599993" indent="0">
              <a:buNone/>
              <a:defRPr sz="2520" b="1"/>
            </a:lvl6pPr>
            <a:lvl7pPr marL="4319991" indent="0">
              <a:buNone/>
              <a:defRPr sz="2520" b="1"/>
            </a:lvl7pPr>
            <a:lvl8pPr marL="5039990" indent="0">
              <a:buNone/>
              <a:defRPr sz="2520" b="1"/>
            </a:lvl8pPr>
            <a:lvl9pPr marL="5759988" indent="0">
              <a:buNone/>
              <a:defRPr sz="2520" b="1"/>
            </a:lvl9pPr>
          </a:lstStyle>
          <a:p>
            <a:pPr lvl="0"/>
            <a:r>
              <a:rPr lang="en-US"/>
              <a:t>Click to edit Master text styles</a:t>
            </a:r>
          </a:p>
        </p:txBody>
      </p:sp>
      <p:sp>
        <p:nvSpPr>
          <p:cNvPr id="6" name="Content Placeholder 5"/>
          <p:cNvSpPr>
            <a:spLocks noGrp="1"/>
          </p:cNvSpPr>
          <p:nvPr>
            <p:ph sz="quarter" idx="4"/>
          </p:nvPr>
        </p:nvSpPr>
        <p:spPr>
          <a:xfrm>
            <a:off x="7290109" y="7889827"/>
            <a:ext cx="6121966" cy="116047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07B913F-0688-4914-800E-B1849F481F4D}" type="datetimeFigureOut">
              <a:rPr lang="en-GB" smtClean="0"/>
              <a:t>10/04/2024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16594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07B913F-0688-4914-800E-B1849F481F4D}" type="datetimeFigureOut">
              <a:rPr lang="en-GB" smtClean="0"/>
              <a:t>10/04/2024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3056170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7B913F-0688-4914-800E-B1849F481F4D}" type="datetimeFigureOut">
              <a:rPr lang="en-GB" smtClean="0"/>
              <a:t>10/04/2024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975824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91890" y="1439968"/>
            <a:ext cx="4644444" cy="5039889"/>
          </a:xfrm>
        </p:spPr>
        <p:txBody>
          <a:bodyPr anchor="b"/>
          <a:lstStyle>
            <a:lvl1pPr>
              <a:defRPr sz="5039"/>
            </a:lvl1pPr>
          </a:lstStyle>
          <a:p>
            <a:r>
              <a:rPr lang="en-US"/>
              <a:t>Click to edit Master title style</a:t>
            </a:r>
            <a:endParaRPr lang="en-US" dirty="0"/>
          </a:p>
        </p:txBody>
      </p:sp>
      <p:sp>
        <p:nvSpPr>
          <p:cNvPr id="3" name="Content Placeholder 2"/>
          <p:cNvSpPr>
            <a:spLocks noGrp="1"/>
          </p:cNvSpPr>
          <p:nvPr>
            <p:ph idx="1"/>
          </p:nvPr>
        </p:nvSpPr>
        <p:spPr>
          <a:xfrm>
            <a:off x="6121966" y="3109937"/>
            <a:ext cx="7290108" cy="15349662"/>
          </a:xfrm>
        </p:spPr>
        <p:txBody>
          <a:bodyPr/>
          <a:lstStyle>
            <a:lvl1pPr>
              <a:defRPr sz="5039"/>
            </a:lvl1pPr>
            <a:lvl2pPr>
              <a:defRPr sz="4409"/>
            </a:lvl2pPr>
            <a:lvl3pPr>
              <a:defRPr sz="3780"/>
            </a:lvl3pPr>
            <a:lvl4pPr>
              <a:defRPr sz="3150"/>
            </a:lvl4pPr>
            <a:lvl5pPr>
              <a:defRPr sz="3150"/>
            </a:lvl5pPr>
            <a:lvl6pPr>
              <a:defRPr sz="3150"/>
            </a:lvl6pPr>
            <a:lvl7pPr>
              <a:defRPr sz="3150"/>
            </a:lvl7pPr>
            <a:lvl8pPr>
              <a:defRPr sz="3150"/>
            </a:lvl8pPr>
            <a:lvl9pPr>
              <a:defRPr sz="31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91890" y="6479857"/>
            <a:ext cx="4644444" cy="12004738"/>
          </a:xfrm>
        </p:spPr>
        <p:txBody>
          <a:bodyPr/>
          <a:lstStyle>
            <a:lvl1pPr marL="0" indent="0">
              <a:buNone/>
              <a:defRPr sz="2520"/>
            </a:lvl1pPr>
            <a:lvl2pPr marL="719999" indent="0">
              <a:buNone/>
              <a:defRPr sz="2205"/>
            </a:lvl2pPr>
            <a:lvl3pPr marL="1439997" indent="0">
              <a:buNone/>
              <a:defRPr sz="1890"/>
            </a:lvl3pPr>
            <a:lvl4pPr marL="2159996" indent="0">
              <a:buNone/>
              <a:defRPr sz="1575"/>
            </a:lvl4pPr>
            <a:lvl5pPr marL="2879994" indent="0">
              <a:buNone/>
              <a:defRPr sz="1575"/>
            </a:lvl5pPr>
            <a:lvl6pPr marL="3599993" indent="0">
              <a:buNone/>
              <a:defRPr sz="1575"/>
            </a:lvl6pPr>
            <a:lvl7pPr marL="4319991" indent="0">
              <a:buNone/>
              <a:defRPr sz="1575"/>
            </a:lvl7pPr>
            <a:lvl8pPr marL="5039990" indent="0">
              <a:buNone/>
              <a:defRPr sz="1575"/>
            </a:lvl8pPr>
            <a:lvl9pPr marL="5759988" indent="0">
              <a:buNone/>
              <a:defRPr sz="1575"/>
            </a:lvl9pPr>
          </a:lstStyle>
          <a:p>
            <a:pPr lvl="0"/>
            <a:r>
              <a:rPr lang="en-US"/>
              <a:t>Click to edit Master text styles</a:t>
            </a:r>
          </a:p>
        </p:txBody>
      </p:sp>
      <p:sp>
        <p:nvSpPr>
          <p:cNvPr id="5" name="Date Placeholder 4"/>
          <p:cNvSpPr>
            <a:spLocks noGrp="1"/>
          </p:cNvSpPr>
          <p:nvPr>
            <p:ph type="dt" sz="half" idx="10"/>
          </p:nvPr>
        </p:nvSpPr>
        <p:spPr/>
        <p:txBody>
          <a:bodyPr/>
          <a:lstStyle/>
          <a:p>
            <a:fld id="{207B913F-0688-4914-800E-B1849F481F4D}" type="datetimeFigureOut">
              <a:rPr lang="en-GB" smtClean="0"/>
              <a:t>10/04/2024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3317248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91890" y="1439968"/>
            <a:ext cx="4644444" cy="5039889"/>
          </a:xfrm>
        </p:spPr>
        <p:txBody>
          <a:bodyPr anchor="b"/>
          <a:lstStyle>
            <a:lvl1pPr>
              <a:defRPr sz="5039"/>
            </a:lvl1pPr>
          </a:lstStyle>
          <a:p>
            <a:r>
              <a:rPr lang="en-US"/>
              <a:t>Click to edit Master title style</a:t>
            </a:r>
            <a:endParaRPr lang="en-US" dirty="0"/>
          </a:p>
        </p:txBody>
      </p:sp>
      <p:sp>
        <p:nvSpPr>
          <p:cNvPr id="3" name="Picture Placeholder 2"/>
          <p:cNvSpPr>
            <a:spLocks noGrp="1" noChangeAspect="1"/>
          </p:cNvSpPr>
          <p:nvPr>
            <p:ph type="pic" idx="1"/>
          </p:nvPr>
        </p:nvSpPr>
        <p:spPr>
          <a:xfrm>
            <a:off x="6121966" y="3109937"/>
            <a:ext cx="7290108" cy="15349662"/>
          </a:xfrm>
        </p:spPr>
        <p:txBody>
          <a:bodyPr anchor="t"/>
          <a:lstStyle>
            <a:lvl1pPr marL="0" indent="0">
              <a:buNone/>
              <a:defRPr sz="5039"/>
            </a:lvl1pPr>
            <a:lvl2pPr marL="719999" indent="0">
              <a:buNone/>
              <a:defRPr sz="4409"/>
            </a:lvl2pPr>
            <a:lvl3pPr marL="1439997" indent="0">
              <a:buNone/>
              <a:defRPr sz="3780"/>
            </a:lvl3pPr>
            <a:lvl4pPr marL="2159996" indent="0">
              <a:buNone/>
              <a:defRPr sz="3150"/>
            </a:lvl4pPr>
            <a:lvl5pPr marL="2879994" indent="0">
              <a:buNone/>
              <a:defRPr sz="3150"/>
            </a:lvl5pPr>
            <a:lvl6pPr marL="3599993" indent="0">
              <a:buNone/>
              <a:defRPr sz="3150"/>
            </a:lvl6pPr>
            <a:lvl7pPr marL="4319991" indent="0">
              <a:buNone/>
              <a:defRPr sz="3150"/>
            </a:lvl7pPr>
            <a:lvl8pPr marL="5039990" indent="0">
              <a:buNone/>
              <a:defRPr sz="3150"/>
            </a:lvl8pPr>
            <a:lvl9pPr marL="5759988" indent="0">
              <a:buNone/>
              <a:defRPr sz="3150"/>
            </a:lvl9pPr>
          </a:lstStyle>
          <a:p>
            <a:r>
              <a:rPr lang="en-US"/>
              <a:t>Click icon to add picture</a:t>
            </a:r>
            <a:endParaRPr lang="en-US" dirty="0"/>
          </a:p>
        </p:txBody>
      </p:sp>
      <p:sp>
        <p:nvSpPr>
          <p:cNvPr id="4" name="Text Placeholder 3"/>
          <p:cNvSpPr>
            <a:spLocks noGrp="1"/>
          </p:cNvSpPr>
          <p:nvPr>
            <p:ph type="body" sz="half" idx="2"/>
          </p:nvPr>
        </p:nvSpPr>
        <p:spPr>
          <a:xfrm>
            <a:off x="991890" y="6479857"/>
            <a:ext cx="4644444" cy="12004738"/>
          </a:xfrm>
        </p:spPr>
        <p:txBody>
          <a:bodyPr/>
          <a:lstStyle>
            <a:lvl1pPr marL="0" indent="0">
              <a:buNone/>
              <a:defRPr sz="2520"/>
            </a:lvl1pPr>
            <a:lvl2pPr marL="719999" indent="0">
              <a:buNone/>
              <a:defRPr sz="2205"/>
            </a:lvl2pPr>
            <a:lvl3pPr marL="1439997" indent="0">
              <a:buNone/>
              <a:defRPr sz="1890"/>
            </a:lvl3pPr>
            <a:lvl4pPr marL="2159996" indent="0">
              <a:buNone/>
              <a:defRPr sz="1575"/>
            </a:lvl4pPr>
            <a:lvl5pPr marL="2879994" indent="0">
              <a:buNone/>
              <a:defRPr sz="1575"/>
            </a:lvl5pPr>
            <a:lvl6pPr marL="3599993" indent="0">
              <a:buNone/>
              <a:defRPr sz="1575"/>
            </a:lvl6pPr>
            <a:lvl7pPr marL="4319991" indent="0">
              <a:buNone/>
              <a:defRPr sz="1575"/>
            </a:lvl7pPr>
            <a:lvl8pPr marL="5039990" indent="0">
              <a:buNone/>
              <a:defRPr sz="1575"/>
            </a:lvl8pPr>
            <a:lvl9pPr marL="5759988" indent="0">
              <a:buNone/>
              <a:defRPr sz="1575"/>
            </a:lvl9pPr>
          </a:lstStyle>
          <a:p>
            <a:pPr lvl="0"/>
            <a:r>
              <a:rPr lang="en-US"/>
              <a:t>Click to edit Master text styles</a:t>
            </a:r>
          </a:p>
        </p:txBody>
      </p:sp>
      <p:sp>
        <p:nvSpPr>
          <p:cNvPr id="5" name="Date Placeholder 4"/>
          <p:cNvSpPr>
            <a:spLocks noGrp="1"/>
          </p:cNvSpPr>
          <p:nvPr>
            <p:ph type="dt" sz="half" idx="10"/>
          </p:nvPr>
        </p:nvSpPr>
        <p:spPr/>
        <p:txBody>
          <a:bodyPr/>
          <a:lstStyle/>
          <a:p>
            <a:fld id="{207B913F-0688-4914-800E-B1849F481F4D}" type="datetimeFigureOut">
              <a:rPr lang="en-GB" smtClean="0"/>
              <a:t>10/04/2024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8F14A-B245-4210-B7B8-D69353BBC423}" type="slidenum">
              <a:rPr lang="en-GB" smtClean="0"/>
              <a:t>‹#›</a:t>
            </a:fld>
            <a:endParaRPr lang="en-GB"/>
          </a:p>
        </p:txBody>
      </p:sp>
    </p:spTree>
    <p:extLst>
      <p:ext uri="{BB962C8B-B14F-4D97-AF65-F5344CB8AC3E}">
        <p14:creationId xmlns:p14="http://schemas.microsoft.com/office/powerpoint/2010/main" val="143942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l="-2000" r="-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90015" y="1149979"/>
            <a:ext cx="12420184" cy="417491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90015" y="5749874"/>
            <a:ext cx="12420184" cy="137047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015" y="20019564"/>
            <a:ext cx="3240048" cy="1149975"/>
          </a:xfrm>
          <a:prstGeom prst="rect">
            <a:avLst/>
          </a:prstGeom>
        </p:spPr>
        <p:txBody>
          <a:bodyPr vert="horz" lIns="91440" tIns="45720" rIns="91440" bIns="45720" rtlCol="0" anchor="ctr"/>
          <a:lstStyle>
            <a:lvl1pPr algn="l">
              <a:defRPr sz="1890">
                <a:solidFill>
                  <a:schemeClr val="tx1">
                    <a:tint val="75000"/>
                  </a:schemeClr>
                </a:solidFill>
              </a:defRPr>
            </a:lvl1pPr>
          </a:lstStyle>
          <a:p>
            <a:fld id="{207B913F-0688-4914-800E-B1849F481F4D}" type="datetimeFigureOut">
              <a:rPr lang="en-GB" smtClean="0"/>
              <a:t>10/04/2024</a:t>
            </a:fld>
            <a:endParaRPr lang="en-GB"/>
          </a:p>
        </p:txBody>
      </p:sp>
      <p:sp>
        <p:nvSpPr>
          <p:cNvPr id="5" name="Footer Placeholder 4"/>
          <p:cNvSpPr>
            <a:spLocks noGrp="1"/>
          </p:cNvSpPr>
          <p:nvPr>
            <p:ph type="ftr" sz="quarter" idx="3"/>
          </p:nvPr>
        </p:nvSpPr>
        <p:spPr>
          <a:xfrm>
            <a:off x="4770071" y="20019564"/>
            <a:ext cx="4860072" cy="1149975"/>
          </a:xfrm>
          <a:prstGeom prst="rect">
            <a:avLst/>
          </a:prstGeom>
        </p:spPr>
        <p:txBody>
          <a:bodyPr vert="horz" lIns="91440" tIns="45720" rIns="91440" bIns="45720" rtlCol="0" anchor="ctr"/>
          <a:lstStyle>
            <a:lvl1pPr algn="ctr">
              <a:defRPr sz="189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170150" y="20019564"/>
            <a:ext cx="3240048" cy="1149975"/>
          </a:xfrm>
          <a:prstGeom prst="rect">
            <a:avLst/>
          </a:prstGeom>
        </p:spPr>
        <p:txBody>
          <a:bodyPr vert="horz" lIns="91440" tIns="45720" rIns="91440" bIns="45720" rtlCol="0" anchor="ctr"/>
          <a:lstStyle>
            <a:lvl1pPr algn="r">
              <a:defRPr sz="1890">
                <a:solidFill>
                  <a:schemeClr val="tx1">
                    <a:tint val="75000"/>
                  </a:schemeClr>
                </a:solidFill>
              </a:defRPr>
            </a:lvl1pPr>
          </a:lstStyle>
          <a:p>
            <a:fld id="{6AF8F14A-B245-4210-B7B8-D69353BBC423}" type="slidenum">
              <a:rPr lang="en-GB" smtClean="0"/>
              <a:t>‹#›</a:t>
            </a:fld>
            <a:endParaRPr lang="en-GB"/>
          </a:p>
        </p:txBody>
      </p:sp>
    </p:spTree>
    <p:extLst>
      <p:ext uri="{BB962C8B-B14F-4D97-AF65-F5344CB8AC3E}">
        <p14:creationId xmlns:p14="http://schemas.microsoft.com/office/powerpoint/2010/main" val="7279107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39997" rtl="0" eaLnBrk="1" latinLnBrk="0" hangingPunct="1">
        <a:lnSpc>
          <a:spcPct val="90000"/>
        </a:lnSpc>
        <a:spcBef>
          <a:spcPct val="0"/>
        </a:spcBef>
        <a:buNone/>
        <a:defRPr sz="6929" kern="1200">
          <a:solidFill>
            <a:schemeClr val="tx1"/>
          </a:solidFill>
          <a:latin typeface="+mj-lt"/>
          <a:ea typeface="+mj-ea"/>
          <a:cs typeface="+mj-cs"/>
        </a:defRPr>
      </a:lvl1pPr>
    </p:titleStyle>
    <p:bodyStyle>
      <a:lvl1pPr marL="359999" indent="-359999" algn="l" defTabSz="1439997" rtl="0" eaLnBrk="1" latinLnBrk="0" hangingPunct="1">
        <a:lnSpc>
          <a:spcPct val="90000"/>
        </a:lnSpc>
        <a:spcBef>
          <a:spcPts val="1575"/>
        </a:spcBef>
        <a:buFont typeface="Arial" panose="020B0604020202020204" pitchFamily="34" charset="0"/>
        <a:buChar char="•"/>
        <a:defRPr sz="4409" kern="1200">
          <a:solidFill>
            <a:schemeClr val="tx1"/>
          </a:solidFill>
          <a:latin typeface="+mn-lt"/>
          <a:ea typeface="+mn-ea"/>
          <a:cs typeface="+mn-cs"/>
        </a:defRPr>
      </a:lvl1pPr>
      <a:lvl2pPr marL="1079998" indent="-359999" algn="l" defTabSz="1439997" rtl="0" eaLnBrk="1" latinLnBrk="0" hangingPunct="1">
        <a:lnSpc>
          <a:spcPct val="90000"/>
        </a:lnSpc>
        <a:spcBef>
          <a:spcPts val="787"/>
        </a:spcBef>
        <a:buFont typeface="Arial" panose="020B0604020202020204" pitchFamily="34" charset="0"/>
        <a:buChar char="•"/>
        <a:defRPr sz="3780" kern="1200">
          <a:solidFill>
            <a:schemeClr val="tx1"/>
          </a:solidFill>
          <a:latin typeface="+mn-lt"/>
          <a:ea typeface="+mn-ea"/>
          <a:cs typeface="+mn-cs"/>
        </a:defRPr>
      </a:lvl2pPr>
      <a:lvl3pPr marL="1799996" indent="-359999" algn="l" defTabSz="1439997" rtl="0" eaLnBrk="1" latinLnBrk="0" hangingPunct="1">
        <a:lnSpc>
          <a:spcPct val="90000"/>
        </a:lnSpc>
        <a:spcBef>
          <a:spcPts val="787"/>
        </a:spcBef>
        <a:buFont typeface="Arial" panose="020B0604020202020204" pitchFamily="34" charset="0"/>
        <a:buChar char="•"/>
        <a:defRPr sz="3150" kern="1200">
          <a:solidFill>
            <a:schemeClr val="tx1"/>
          </a:solidFill>
          <a:latin typeface="+mn-lt"/>
          <a:ea typeface="+mn-ea"/>
          <a:cs typeface="+mn-cs"/>
        </a:defRPr>
      </a:lvl3pPr>
      <a:lvl4pPr marL="2519995"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4pPr>
      <a:lvl5pPr marL="3239994"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5pPr>
      <a:lvl6pPr marL="3959992"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6pPr>
      <a:lvl7pPr marL="4679991"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7pPr>
      <a:lvl8pPr marL="5399989"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8pPr>
      <a:lvl9pPr marL="6119988" indent="-359999" algn="l" defTabSz="1439997" rtl="0" eaLnBrk="1" latinLnBrk="0" hangingPunct="1">
        <a:lnSpc>
          <a:spcPct val="90000"/>
        </a:lnSpc>
        <a:spcBef>
          <a:spcPts val="787"/>
        </a:spcBef>
        <a:buFont typeface="Arial" panose="020B0604020202020204" pitchFamily="34" charset="0"/>
        <a:buChar char="•"/>
        <a:defRPr sz="2835" kern="1200">
          <a:solidFill>
            <a:schemeClr val="tx1"/>
          </a:solidFill>
          <a:latin typeface="+mn-lt"/>
          <a:ea typeface="+mn-ea"/>
          <a:cs typeface="+mn-cs"/>
        </a:defRPr>
      </a:lvl9pPr>
    </p:bodyStyle>
    <p:otherStyle>
      <a:defPPr>
        <a:defRPr lang="en-US"/>
      </a:defPPr>
      <a:lvl1pPr marL="0" algn="l" defTabSz="1439997" rtl="0" eaLnBrk="1" latinLnBrk="0" hangingPunct="1">
        <a:defRPr sz="2835" kern="1200">
          <a:solidFill>
            <a:schemeClr val="tx1"/>
          </a:solidFill>
          <a:latin typeface="+mn-lt"/>
          <a:ea typeface="+mn-ea"/>
          <a:cs typeface="+mn-cs"/>
        </a:defRPr>
      </a:lvl1pPr>
      <a:lvl2pPr marL="719999" algn="l" defTabSz="1439997" rtl="0" eaLnBrk="1" latinLnBrk="0" hangingPunct="1">
        <a:defRPr sz="2835" kern="1200">
          <a:solidFill>
            <a:schemeClr val="tx1"/>
          </a:solidFill>
          <a:latin typeface="+mn-lt"/>
          <a:ea typeface="+mn-ea"/>
          <a:cs typeface="+mn-cs"/>
        </a:defRPr>
      </a:lvl2pPr>
      <a:lvl3pPr marL="1439997" algn="l" defTabSz="1439997" rtl="0" eaLnBrk="1" latinLnBrk="0" hangingPunct="1">
        <a:defRPr sz="2835" kern="1200">
          <a:solidFill>
            <a:schemeClr val="tx1"/>
          </a:solidFill>
          <a:latin typeface="+mn-lt"/>
          <a:ea typeface="+mn-ea"/>
          <a:cs typeface="+mn-cs"/>
        </a:defRPr>
      </a:lvl3pPr>
      <a:lvl4pPr marL="2159996" algn="l" defTabSz="1439997" rtl="0" eaLnBrk="1" latinLnBrk="0" hangingPunct="1">
        <a:defRPr sz="2835" kern="1200">
          <a:solidFill>
            <a:schemeClr val="tx1"/>
          </a:solidFill>
          <a:latin typeface="+mn-lt"/>
          <a:ea typeface="+mn-ea"/>
          <a:cs typeface="+mn-cs"/>
        </a:defRPr>
      </a:lvl4pPr>
      <a:lvl5pPr marL="2879994" algn="l" defTabSz="1439997" rtl="0" eaLnBrk="1" latinLnBrk="0" hangingPunct="1">
        <a:defRPr sz="2835" kern="1200">
          <a:solidFill>
            <a:schemeClr val="tx1"/>
          </a:solidFill>
          <a:latin typeface="+mn-lt"/>
          <a:ea typeface="+mn-ea"/>
          <a:cs typeface="+mn-cs"/>
        </a:defRPr>
      </a:lvl5pPr>
      <a:lvl6pPr marL="3599993" algn="l" defTabSz="1439997" rtl="0" eaLnBrk="1" latinLnBrk="0" hangingPunct="1">
        <a:defRPr sz="2835" kern="1200">
          <a:solidFill>
            <a:schemeClr val="tx1"/>
          </a:solidFill>
          <a:latin typeface="+mn-lt"/>
          <a:ea typeface="+mn-ea"/>
          <a:cs typeface="+mn-cs"/>
        </a:defRPr>
      </a:lvl6pPr>
      <a:lvl7pPr marL="4319991" algn="l" defTabSz="1439997" rtl="0" eaLnBrk="1" latinLnBrk="0" hangingPunct="1">
        <a:defRPr sz="2835" kern="1200">
          <a:solidFill>
            <a:schemeClr val="tx1"/>
          </a:solidFill>
          <a:latin typeface="+mn-lt"/>
          <a:ea typeface="+mn-ea"/>
          <a:cs typeface="+mn-cs"/>
        </a:defRPr>
      </a:lvl7pPr>
      <a:lvl8pPr marL="5039990" algn="l" defTabSz="1439997" rtl="0" eaLnBrk="1" latinLnBrk="0" hangingPunct="1">
        <a:defRPr sz="2835" kern="1200">
          <a:solidFill>
            <a:schemeClr val="tx1"/>
          </a:solidFill>
          <a:latin typeface="+mn-lt"/>
          <a:ea typeface="+mn-ea"/>
          <a:cs typeface="+mn-cs"/>
        </a:defRPr>
      </a:lvl8pPr>
      <a:lvl9pPr marL="5759988" algn="l" defTabSz="1439997" rtl="0" eaLnBrk="1" latinLnBrk="0" hangingPunct="1">
        <a:defRPr sz="28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pSp>
        <p:nvGrpSpPr>
          <p:cNvPr id="58" name="Group 57">
            <a:extLst>
              <a:ext uri="{FF2B5EF4-FFF2-40B4-BE49-F238E27FC236}">
                <a16:creationId xmlns:a16="http://schemas.microsoft.com/office/drawing/2014/main" id="{DA1B694F-97EF-EEBB-0F29-1ABF5FB94E21}"/>
              </a:ext>
            </a:extLst>
          </p:cNvPr>
          <p:cNvGrpSpPr/>
          <p:nvPr/>
        </p:nvGrpSpPr>
        <p:grpSpPr>
          <a:xfrm>
            <a:off x="316552" y="24064"/>
            <a:ext cx="13761399" cy="22629108"/>
            <a:chOff x="473671" y="-3614715"/>
            <a:chExt cx="13447291" cy="25137402"/>
          </a:xfrm>
          <a:solidFill>
            <a:srgbClr val="003399"/>
          </a:solidFill>
        </p:grpSpPr>
        <p:sp>
          <p:nvSpPr>
            <p:cNvPr id="9" name="Rectangle 8">
              <a:extLst>
                <a:ext uri="{FF2B5EF4-FFF2-40B4-BE49-F238E27FC236}">
                  <a16:creationId xmlns:a16="http://schemas.microsoft.com/office/drawing/2014/main" id="{B558D110-862C-B9B4-7C1E-5EACB902EB13}"/>
                </a:ext>
              </a:extLst>
            </p:cNvPr>
            <p:cNvSpPr/>
            <p:nvPr/>
          </p:nvSpPr>
          <p:spPr>
            <a:xfrm flipH="1">
              <a:off x="2260966" y="17922687"/>
              <a:ext cx="9841706" cy="7945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nvGrpSpPr>
            <p:cNvPr id="35" name="Group 34">
              <a:extLst>
                <a:ext uri="{FF2B5EF4-FFF2-40B4-BE49-F238E27FC236}">
                  <a16:creationId xmlns:a16="http://schemas.microsoft.com/office/drawing/2014/main" id="{CC394F89-47B2-475C-02F7-4155460E8B94}"/>
                </a:ext>
              </a:extLst>
            </p:cNvPr>
            <p:cNvGrpSpPr/>
            <p:nvPr/>
          </p:nvGrpSpPr>
          <p:grpSpPr>
            <a:xfrm flipH="1">
              <a:off x="2297541" y="15117268"/>
              <a:ext cx="11623421" cy="3600001"/>
              <a:chOff x="1400398" y="16812618"/>
              <a:chExt cx="11623421" cy="4094095"/>
            </a:xfrm>
            <a:grpFill/>
          </p:grpSpPr>
          <p:sp>
            <p:nvSpPr>
              <p:cNvPr id="36" name="Block Arc 35">
                <a:extLst>
                  <a:ext uri="{FF2B5EF4-FFF2-40B4-BE49-F238E27FC236}">
                    <a16:creationId xmlns:a16="http://schemas.microsoft.com/office/drawing/2014/main" id="{99547270-CFA5-2DE8-2255-016D89970F5E}"/>
                  </a:ext>
                </a:extLst>
              </p:cNvPr>
              <p:cNvSpPr/>
              <p:nvPr/>
            </p:nvSpPr>
            <p:spPr>
              <a:xfrm rot="16200000">
                <a:off x="1153351" y="17059666"/>
                <a:ext cx="4094094" cy="3600000"/>
              </a:xfrm>
              <a:prstGeom prst="blockArc">
                <a:avLst>
                  <a:gd name="adj1" fmla="val 10744641"/>
                  <a:gd name="adj2" fmla="val 9203"/>
                  <a:gd name="adj3" fmla="val 2210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solidFill>
                </a:endParaRPr>
              </a:p>
            </p:txBody>
          </p:sp>
          <p:sp>
            <p:nvSpPr>
              <p:cNvPr id="37" name="Rectangle 36">
                <a:extLst>
                  <a:ext uri="{FF2B5EF4-FFF2-40B4-BE49-F238E27FC236}">
                    <a16:creationId xmlns:a16="http://schemas.microsoft.com/office/drawing/2014/main" id="{ABF85B87-06C8-92AF-F508-C528F297707C}"/>
                  </a:ext>
                </a:extLst>
              </p:cNvPr>
              <p:cNvSpPr/>
              <p:nvPr/>
            </p:nvSpPr>
            <p:spPr>
              <a:xfrm flipH="1">
                <a:off x="3182113" y="16812618"/>
                <a:ext cx="9841706" cy="9036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grpSp>
          <p:nvGrpSpPr>
            <p:cNvPr id="54" name="Group 53">
              <a:extLst>
                <a:ext uri="{FF2B5EF4-FFF2-40B4-BE49-F238E27FC236}">
                  <a16:creationId xmlns:a16="http://schemas.microsoft.com/office/drawing/2014/main" id="{3F78DAFD-741A-BBB6-6CAD-7A0964FBDC61}"/>
                </a:ext>
              </a:extLst>
            </p:cNvPr>
            <p:cNvGrpSpPr/>
            <p:nvPr/>
          </p:nvGrpSpPr>
          <p:grpSpPr>
            <a:xfrm>
              <a:off x="473671" y="17922687"/>
              <a:ext cx="3605580" cy="3600000"/>
              <a:chOff x="473671" y="17922687"/>
              <a:chExt cx="3605580" cy="3600000"/>
            </a:xfrm>
            <a:grpFill/>
          </p:grpSpPr>
          <p:sp>
            <p:nvSpPr>
              <p:cNvPr id="4" name="Block Arc 3">
                <a:extLst>
                  <a:ext uri="{FF2B5EF4-FFF2-40B4-BE49-F238E27FC236}">
                    <a16:creationId xmlns:a16="http://schemas.microsoft.com/office/drawing/2014/main" id="{BE55D210-5F99-6775-6663-0051075B5AED}"/>
                  </a:ext>
                </a:extLst>
              </p:cNvPr>
              <p:cNvSpPr/>
              <p:nvPr/>
            </p:nvSpPr>
            <p:spPr>
              <a:xfrm rot="16200000">
                <a:off x="479251" y="17922687"/>
                <a:ext cx="3600000" cy="3600000"/>
              </a:xfrm>
              <a:prstGeom prst="blockArc">
                <a:avLst>
                  <a:gd name="adj1" fmla="val 16149887"/>
                  <a:gd name="adj2" fmla="val 9203"/>
                  <a:gd name="adj3" fmla="val 2210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solidFill>
                </a:endParaRPr>
              </a:p>
            </p:txBody>
          </p:sp>
          <p:sp>
            <p:nvSpPr>
              <p:cNvPr id="38" name="Rectangle 37">
                <a:extLst>
                  <a:ext uri="{FF2B5EF4-FFF2-40B4-BE49-F238E27FC236}">
                    <a16:creationId xmlns:a16="http://schemas.microsoft.com/office/drawing/2014/main" id="{FDCA2D39-7CF6-6561-E278-568097A0013D}"/>
                  </a:ext>
                </a:extLst>
              </p:cNvPr>
              <p:cNvSpPr/>
              <p:nvPr/>
            </p:nvSpPr>
            <p:spPr>
              <a:xfrm rot="5400000" flipH="1">
                <a:off x="480558" y="19722097"/>
                <a:ext cx="693310" cy="70708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grpSp>
        <p:grpSp>
          <p:nvGrpSpPr>
            <p:cNvPr id="39" name="Group 38">
              <a:extLst>
                <a:ext uri="{FF2B5EF4-FFF2-40B4-BE49-F238E27FC236}">
                  <a16:creationId xmlns:a16="http://schemas.microsoft.com/office/drawing/2014/main" id="{3DC72658-6FB1-93B0-86B5-820ACB2A6DB5}"/>
                </a:ext>
              </a:extLst>
            </p:cNvPr>
            <p:cNvGrpSpPr/>
            <p:nvPr/>
          </p:nvGrpSpPr>
          <p:grpSpPr>
            <a:xfrm>
              <a:off x="497539" y="12311848"/>
              <a:ext cx="11623421" cy="3600001"/>
              <a:chOff x="1400398" y="16812618"/>
              <a:chExt cx="11623421" cy="4094095"/>
            </a:xfrm>
            <a:grpFill/>
          </p:grpSpPr>
          <p:sp>
            <p:nvSpPr>
              <p:cNvPr id="40" name="Block Arc 39">
                <a:extLst>
                  <a:ext uri="{FF2B5EF4-FFF2-40B4-BE49-F238E27FC236}">
                    <a16:creationId xmlns:a16="http://schemas.microsoft.com/office/drawing/2014/main" id="{CB7B2212-5C00-47E6-3DE1-F07A74BF5C98}"/>
                  </a:ext>
                </a:extLst>
              </p:cNvPr>
              <p:cNvSpPr/>
              <p:nvPr/>
            </p:nvSpPr>
            <p:spPr>
              <a:xfrm rot="16200000">
                <a:off x="1153351" y="17059666"/>
                <a:ext cx="4094094" cy="3600000"/>
              </a:xfrm>
              <a:prstGeom prst="blockArc">
                <a:avLst>
                  <a:gd name="adj1" fmla="val 10744641"/>
                  <a:gd name="adj2" fmla="val 9203"/>
                  <a:gd name="adj3" fmla="val 2210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solidFill>
                </a:endParaRPr>
              </a:p>
            </p:txBody>
          </p:sp>
          <p:sp>
            <p:nvSpPr>
              <p:cNvPr id="41" name="Rectangle 40">
                <a:extLst>
                  <a:ext uri="{FF2B5EF4-FFF2-40B4-BE49-F238E27FC236}">
                    <a16:creationId xmlns:a16="http://schemas.microsoft.com/office/drawing/2014/main" id="{5FB7DD02-0B2F-68DC-C4E1-CC42EEEBC694}"/>
                  </a:ext>
                </a:extLst>
              </p:cNvPr>
              <p:cNvSpPr/>
              <p:nvPr/>
            </p:nvSpPr>
            <p:spPr>
              <a:xfrm flipH="1">
                <a:off x="3182113" y="16812618"/>
                <a:ext cx="9841706" cy="9036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grpSp>
        <p:grpSp>
          <p:nvGrpSpPr>
            <p:cNvPr id="42" name="Group 41">
              <a:extLst>
                <a:ext uri="{FF2B5EF4-FFF2-40B4-BE49-F238E27FC236}">
                  <a16:creationId xmlns:a16="http://schemas.microsoft.com/office/drawing/2014/main" id="{C159A588-51E9-CB50-B81C-2017C19689DE}"/>
                </a:ext>
              </a:extLst>
            </p:cNvPr>
            <p:cNvGrpSpPr/>
            <p:nvPr/>
          </p:nvGrpSpPr>
          <p:grpSpPr>
            <a:xfrm flipH="1">
              <a:off x="2297541" y="9506422"/>
              <a:ext cx="11623421" cy="3599999"/>
              <a:chOff x="1400398" y="16812618"/>
              <a:chExt cx="11623421" cy="4094094"/>
            </a:xfrm>
            <a:grpFill/>
          </p:grpSpPr>
          <p:sp>
            <p:nvSpPr>
              <p:cNvPr id="43" name="Block Arc 42">
                <a:extLst>
                  <a:ext uri="{FF2B5EF4-FFF2-40B4-BE49-F238E27FC236}">
                    <a16:creationId xmlns:a16="http://schemas.microsoft.com/office/drawing/2014/main" id="{8744BF24-83F7-638F-D190-2F3030DF6D8C}"/>
                  </a:ext>
                </a:extLst>
              </p:cNvPr>
              <p:cNvSpPr/>
              <p:nvPr/>
            </p:nvSpPr>
            <p:spPr>
              <a:xfrm rot="16200000">
                <a:off x="1153351" y="17059665"/>
                <a:ext cx="4094094" cy="3600000"/>
              </a:xfrm>
              <a:prstGeom prst="blockArc">
                <a:avLst>
                  <a:gd name="adj1" fmla="val 10744641"/>
                  <a:gd name="adj2" fmla="val 9203"/>
                  <a:gd name="adj3" fmla="val 2210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endParaRPr>
              </a:p>
            </p:txBody>
          </p:sp>
          <p:sp>
            <p:nvSpPr>
              <p:cNvPr id="44" name="Rectangle 43">
                <a:extLst>
                  <a:ext uri="{FF2B5EF4-FFF2-40B4-BE49-F238E27FC236}">
                    <a16:creationId xmlns:a16="http://schemas.microsoft.com/office/drawing/2014/main" id="{95E9EBF9-72E9-8096-247D-C36DCDDFF8EB}"/>
                  </a:ext>
                </a:extLst>
              </p:cNvPr>
              <p:cNvSpPr/>
              <p:nvPr/>
            </p:nvSpPr>
            <p:spPr>
              <a:xfrm flipH="1">
                <a:off x="3182113" y="16812618"/>
                <a:ext cx="9841706" cy="9036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grpSp>
          <p:nvGrpSpPr>
            <p:cNvPr id="45" name="Group 44">
              <a:extLst>
                <a:ext uri="{FF2B5EF4-FFF2-40B4-BE49-F238E27FC236}">
                  <a16:creationId xmlns:a16="http://schemas.microsoft.com/office/drawing/2014/main" id="{220C1415-A354-3C6B-D85B-058B05A78602}"/>
                </a:ext>
              </a:extLst>
            </p:cNvPr>
            <p:cNvGrpSpPr/>
            <p:nvPr/>
          </p:nvGrpSpPr>
          <p:grpSpPr>
            <a:xfrm>
              <a:off x="497539" y="6701007"/>
              <a:ext cx="11623421" cy="3600000"/>
              <a:chOff x="1400398" y="16812618"/>
              <a:chExt cx="11623421" cy="4094094"/>
            </a:xfrm>
            <a:grpFill/>
          </p:grpSpPr>
          <p:sp>
            <p:nvSpPr>
              <p:cNvPr id="46" name="Block Arc 45">
                <a:extLst>
                  <a:ext uri="{FF2B5EF4-FFF2-40B4-BE49-F238E27FC236}">
                    <a16:creationId xmlns:a16="http://schemas.microsoft.com/office/drawing/2014/main" id="{BCA314DA-A092-DFA8-7EFB-2B6AD5E65F30}"/>
                  </a:ext>
                </a:extLst>
              </p:cNvPr>
              <p:cNvSpPr/>
              <p:nvPr/>
            </p:nvSpPr>
            <p:spPr>
              <a:xfrm rot="16200000">
                <a:off x="1153351" y="17059665"/>
                <a:ext cx="4094094" cy="3600000"/>
              </a:xfrm>
              <a:prstGeom prst="blockArc">
                <a:avLst>
                  <a:gd name="adj1" fmla="val 10744641"/>
                  <a:gd name="adj2" fmla="val 9203"/>
                  <a:gd name="adj3" fmla="val 2210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solidFill>
                </a:endParaRPr>
              </a:p>
            </p:txBody>
          </p:sp>
          <p:sp>
            <p:nvSpPr>
              <p:cNvPr id="47" name="Rectangle 46">
                <a:extLst>
                  <a:ext uri="{FF2B5EF4-FFF2-40B4-BE49-F238E27FC236}">
                    <a16:creationId xmlns:a16="http://schemas.microsoft.com/office/drawing/2014/main" id="{221E9A29-B915-69A5-7530-79EDF4892BC6}"/>
                  </a:ext>
                </a:extLst>
              </p:cNvPr>
              <p:cNvSpPr/>
              <p:nvPr/>
            </p:nvSpPr>
            <p:spPr>
              <a:xfrm flipH="1">
                <a:off x="3182113" y="16812618"/>
                <a:ext cx="9841706" cy="9036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grpSp>
        <p:grpSp>
          <p:nvGrpSpPr>
            <p:cNvPr id="48" name="Group 47">
              <a:extLst>
                <a:ext uri="{FF2B5EF4-FFF2-40B4-BE49-F238E27FC236}">
                  <a16:creationId xmlns:a16="http://schemas.microsoft.com/office/drawing/2014/main" id="{7270CF1D-C37C-7A64-4C94-9BAA2C5711DF}"/>
                </a:ext>
              </a:extLst>
            </p:cNvPr>
            <p:cNvGrpSpPr/>
            <p:nvPr/>
          </p:nvGrpSpPr>
          <p:grpSpPr>
            <a:xfrm flipH="1">
              <a:off x="2297541" y="3895586"/>
              <a:ext cx="11623421" cy="3600000"/>
              <a:chOff x="1400398" y="16812618"/>
              <a:chExt cx="11623421" cy="4094094"/>
            </a:xfrm>
            <a:grpFill/>
          </p:grpSpPr>
          <p:sp>
            <p:nvSpPr>
              <p:cNvPr id="49" name="Block Arc 48">
                <a:extLst>
                  <a:ext uri="{FF2B5EF4-FFF2-40B4-BE49-F238E27FC236}">
                    <a16:creationId xmlns:a16="http://schemas.microsoft.com/office/drawing/2014/main" id="{83DD271D-0566-CE46-4FEA-2B1FA14CEC61}"/>
                  </a:ext>
                </a:extLst>
              </p:cNvPr>
              <p:cNvSpPr/>
              <p:nvPr/>
            </p:nvSpPr>
            <p:spPr>
              <a:xfrm rot="16200000">
                <a:off x="1153351" y="17059665"/>
                <a:ext cx="4094094" cy="3600000"/>
              </a:xfrm>
              <a:prstGeom prst="blockArc">
                <a:avLst>
                  <a:gd name="adj1" fmla="val 10744641"/>
                  <a:gd name="adj2" fmla="val 9203"/>
                  <a:gd name="adj3" fmla="val 22102"/>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solidFill>
                </a:endParaRPr>
              </a:p>
            </p:txBody>
          </p:sp>
          <p:sp>
            <p:nvSpPr>
              <p:cNvPr id="50" name="Rectangle 49">
                <a:extLst>
                  <a:ext uri="{FF2B5EF4-FFF2-40B4-BE49-F238E27FC236}">
                    <a16:creationId xmlns:a16="http://schemas.microsoft.com/office/drawing/2014/main" id="{CF3C4BBE-3D82-571A-4B9A-8D87C5B99504}"/>
                  </a:ext>
                </a:extLst>
              </p:cNvPr>
              <p:cNvSpPr/>
              <p:nvPr/>
            </p:nvSpPr>
            <p:spPr>
              <a:xfrm flipH="1">
                <a:off x="3182113" y="16812618"/>
                <a:ext cx="9841706" cy="9036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grpSp>
          <p:nvGrpSpPr>
            <p:cNvPr id="51" name="Group 50">
              <a:extLst>
                <a:ext uri="{FF2B5EF4-FFF2-40B4-BE49-F238E27FC236}">
                  <a16:creationId xmlns:a16="http://schemas.microsoft.com/office/drawing/2014/main" id="{6ADBD58C-DD7C-CCCF-8188-829FAEE7D566}"/>
                </a:ext>
              </a:extLst>
            </p:cNvPr>
            <p:cNvGrpSpPr/>
            <p:nvPr/>
          </p:nvGrpSpPr>
          <p:grpSpPr>
            <a:xfrm>
              <a:off x="497539" y="1090166"/>
              <a:ext cx="11623421" cy="3600000"/>
              <a:chOff x="1400398" y="16812618"/>
              <a:chExt cx="11623421" cy="4094094"/>
            </a:xfrm>
            <a:grpFill/>
          </p:grpSpPr>
          <p:sp>
            <p:nvSpPr>
              <p:cNvPr id="52" name="Block Arc 51">
                <a:extLst>
                  <a:ext uri="{FF2B5EF4-FFF2-40B4-BE49-F238E27FC236}">
                    <a16:creationId xmlns:a16="http://schemas.microsoft.com/office/drawing/2014/main" id="{73D8F4E9-FE3A-AEDC-679E-CDCC05D8C29A}"/>
                  </a:ext>
                </a:extLst>
              </p:cNvPr>
              <p:cNvSpPr/>
              <p:nvPr/>
            </p:nvSpPr>
            <p:spPr>
              <a:xfrm rot="16200000">
                <a:off x="1153351" y="17059665"/>
                <a:ext cx="4094094" cy="3600000"/>
              </a:xfrm>
              <a:prstGeom prst="blockArc">
                <a:avLst>
                  <a:gd name="adj1" fmla="val 10744641"/>
                  <a:gd name="adj2" fmla="val 9203"/>
                  <a:gd name="adj3" fmla="val 2210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solidFill>
                </a:endParaRPr>
              </a:p>
            </p:txBody>
          </p:sp>
          <p:sp>
            <p:nvSpPr>
              <p:cNvPr id="53" name="Rectangle 52">
                <a:extLst>
                  <a:ext uri="{FF2B5EF4-FFF2-40B4-BE49-F238E27FC236}">
                    <a16:creationId xmlns:a16="http://schemas.microsoft.com/office/drawing/2014/main" id="{A6A42341-30DF-B38A-F2C4-58657E4071F8}"/>
                  </a:ext>
                </a:extLst>
              </p:cNvPr>
              <p:cNvSpPr/>
              <p:nvPr/>
            </p:nvSpPr>
            <p:spPr>
              <a:xfrm flipH="1">
                <a:off x="3182113" y="16812618"/>
                <a:ext cx="9841706" cy="9036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grpSp>
        <p:grpSp>
          <p:nvGrpSpPr>
            <p:cNvPr id="55" name="Group 54">
              <a:extLst>
                <a:ext uri="{FF2B5EF4-FFF2-40B4-BE49-F238E27FC236}">
                  <a16:creationId xmlns:a16="http://schemas.microsoft.com/office/drawing/2014/main" id="{8DE7B0B6-F39B-F986-B615-16E2C27BABBB}"/>
                </a:ext>
              </a:extLst>
            </p:cNvPr>
            <p:cNvGrpSpPr/>
            <p:nvPr/>
          </p:nvGrpSpPr>
          <p:grpSpPr>
            <a:xfrm rot="10800000">
              <a:off x="10302672" y="-3614715"/>
              <a:ext cx="3600000" cy="5499460"/>
              <a:chOff x="479251" y="17922687"/>
              <a:chExt cx="3600000" cy="5499460"/>
            </a:xfrm>
            <a:grpFill/>
          </p:grpSpPr>
          <p:sp>
            <p:nvSpPr>
              <p:cNvPr id="56" name="Block Arc 55">
                <a:extLst>
                  <a:ext uri="{FF2B5EF4-FFF2-40B4-BE49-F238E27FC236}">
                    <a16:creationId xmlns:a16="http://schemas.microsoft.com/office/drawing/2014/main" id="{EEC48CCB-8DE6-7090-2B23-9DE47BD821EB}"/>
                  </a:ext>
                </a:extLst>
              </p:cNvPr>
              <p:cNvSpPr/>
              <p:nvPr/>
            </p:nvSpPr>
            <p:spPr>
              <a:xfrm rot="16200000">
                <a:off x="479251" y="17922687"/>
                <a:ext cx="3600000" cy="3600000"/>
              </a:xfrm>
              <a:prstGeom prst="blockArc">
                <a:avLst>
                  <a:gd name="adj1" fmla="val 16149887"/>
                  <a:gd name="adj2" fmla="val 9203"/>
                  <a:gd name="adj3" fmla="val 2210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solidFill>
                </a:endParaRPr>
              </a:p>
            </p:txBody>
          </p:sp>
          <p:sp>
            <p:nvSpPr>
              <p:cNvPr id="57" name="Rectangle 56">
                <a:extLst>
                  <a:ext uri="{FF2B5EF4-FFF2-40B4-BE49-F238E27FC236}">
                    <a16:creationId xmlns:a16="http://schemas.microsoft.com/office/drawing/2014/main" id="{7070DAC0-964B-E59A-9D49-A2D65DB1D199}"/>
                  </a:ext>
                </a:extLst>
              </p:cNvPr>
              <p:cNvSpPr/>
              <p:nvPr/>
            </p:nvSpPr>
            <p:spPr>
              <a:xfrm rot="5400000" flipH="1">
                <a:off x="-1013481" y="21221714"/>
                <a:ext cx="3693167" cy="7077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grpSp>
      </p:grpSp>
      <p:grpSp>
        <p:nvGrpSpPr>
          <p:cNvPr id="103" name="Group 102">
            <a:extLst>
              <a:ext uri="{FF2B5EF4-FFF2-40B4-BE49-F238E27FC236}">
                <a16:creationId xmlns:a16="http://schemas.microsoft.com/office/drawing/2014/main" id="{EEBB644A-2CD1-AC81-A5D9-91C23163D0CD}"/>
              </a:ext>
            </a:extLst>
          </p:cNvPr>
          <p:cNvGrpSpPr/>
          <p:nvPr/>
        </p:nvGrpSpPr>
        <p:grpSpPr>
          <a:xfrm>
            <a:off x="12287075" y="6953748"/>
            <a:ext cx="1941055" cy="1941055"/>
            <a:chOff x="11168313" y="5375460"/>
            <a:chExt cx="2887171" cy="2887171"/>
          </a:xfrm>
        </p:grpSpPr>
        <p:sp>
          <p:nvSpPr>
            <p:cNvPr id="84" name="Star: 5 Points 83">
              <a:extLst>
                <a:ext uri="{FF2B5EF4-FFF2-40B4-BE49-F238E27FC236}">
                  <a16:creationId xmlns:a16="http://schemas.microsoft.com/office/drawing/2014/main" id="{DE49BEAC-D453-3F80-35E7-EF71BAAF77B1}"/>
                </a:ext>
              </a:extLst>
            </p:cNvPr>
            <p:cNvSpPr/>
            <p:nvPr/>
          </p:nvSpPr>
          <p:spPr>
            <a:xfrm>
              <a:off x="11168313" y="5375460"/>
              <a:ext cx="2887171" cy="2887171"/>
            </a:xfrm>
            <a:prstGeom prst="star5">
              <a:avLst>
                <a:gd name="adj" fmla="val 23522"/>
                <a:gd name="hf" fmla="val 105146"/>
                <a:gd name="vf" fmla="val 110557"/>
              </a:avLst>
            </a:prstGeom>
            <a:solidFill>
              <a:srgbClr val="002060"/>
            </a:solidFill>
            <a:ln w="152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a:p>
          </p:txBody>
        </p:sp>
        <p:sp>
          <p:nvSpPr>
            <p:cNvPr id="85" name="Star: 5 Points 84">
              <a:extLst>
                <a:ext uri="{FF2B5EF4-FFF2-40B4-BE49-F238E27FC236}">
                  <a16:creationId xmlns:a16="http://schemas.microsoft.com/office/drawing/2014/main" id="{551BD3BB-7442-53EA-E432-B61C0DE4A365}"/>
                </a:ext>
              </a:extLst>
            </p:cNvPr>
            <p:cNvSpPr/>
            <p:nvPr/>
          </p:nvSpPr>
          <p:spPr>
            <a:xfrm>
              <a:off x="11421700" y="5628847"/>
              <a:ext cx="2380398" cy="2380398"/>
            </a:xfrm>
            <a:prstGeom prst="star5">
              <a:avLst>
                <a:gd name="adj" fmla="val 23522"/>
                <a:gd name="hf" fmla="val 105146"/>
                <a:gd name="vf" fmla="val 110557"/>
              </a:avLst>
            </a:prstGeom>
            <a:solidFill>
              <a:schemeClr val="bg1"/>
            </a:solidFill>
            <a:ln w="152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dirty="0">
                <a:solidFill>
                  <a:srgbClr val="002060"/>
                </a:solidFill>
              </a:endParaRPr>
            </a:p>
          </p:txBody>
        </p:sp>
      </p:grpSp>
      <p:grpSp>
        <p:nvGrpSpPr>
          <p:cNvPr id="107" name="Group 106">
            <a:extLst>
              <a:ext uri="{FF2B5EF4-FFF2-40B4-BE49-F238E27FC236}">
                <a16:creationId xmlns:a16="http://schemas.microsoft.com/office/drawing/2014/main" id="{64178C21-B89A-755A-3882-F1B871CE49CD}"/>
              </a:ext>
            </a:extLst>
          </p:cNvPr>
          <p:cNvGrpSpPr/>
          <p:nvPr/>
        </p:nvGrpSpPr>
        <p:grpSpPr>
          <a:xfrm>
            <a:off x="166517" y="9418269"/>
            <a:ext cx="1941055" cy="1941055"/>
            <a:chOff x="11168313" y="10407733"/>
            <a:chExt cx="2887171" cy="2887171"/>
          </a:xfrm>
        </p:grpSpPr>
        <p:sp>
          <p:nvSpPr>
            <p:cNvPr id="108" name="Star: 5 Points 107">
              <a:extLst>
                <a:ext uri="{FF2B5EF4-FFF2-40B4-BE49-F238E27FC236}">
                  <a16:creationId xmlns:a16="http://schemas.microsoft.com/office/drawing/2014/main" id="{0692F683-9377-A84E-E95B-2558E2A8465F}"/>
                </a:ext>
              </a:extLst>
            </p:cNvPr>
            <p:cNvSpPr/>
            <p:nvPr/>
          </p:nvSpPr>
          <p:spPr>
            <a:xfrm>
              <a:off x="11168313" y="10407733"/>
              <a:ext cx="2887171" cy="2887171"/>
            </a:xfrm>
            <a:prstGeom prst="star5">
              <a:avLst>
                <a:gd name="adj" fmla="val 23522"/>
                <a:gd name="hf" fmla="val 105146"/>
                <a:gd name="vf" fmla="val 110557"/>
              </a:avLst>
            </a:prstGeom>
            <a:solidFill>
              <a:srgbClr val="002060"/>
            </a:solidFill>
            <a:ln w="152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a:p>
          </p:txBody>
        </p:sp>
        <p:sp>
          <p:nvSpPr>
            <p:cNvPr id="109" name="Star: 5 Points 108">
              <a:extLst>
                <a:ext uri="{FF2B5EF4-FFF2-40B4-BE49-F238E27FC236}">
                  <a16:creationId xmlns:a16="http://schemas.microsoft.com/office/drawing/2014/main" id="{F1556AE5-6609-DD6E-9E23-15889DB83E3F}"/>
                </a:ext>
              </a:extLst>
            </p:cNvPr>
            <p:cNvSpPr/>
            <p:nvPr/>
          </p:nvSpPr>
          <p:spPr>
            <a:xfrm>
              <a:off x="11421700" y="10661120"/>
              <a:ext cx="2380398" cy="2380398"/>
            </a:xfrm>
            <a:prstGeom prst="star5">
              <a:avLst>
                <a:gd name="adj" fmla="val 23522"/>
                <a:gd name="hf" fmla="val 105146"/>
                <a:gd name="vf" fmla="val 110557"/>
              </a:avLst>
            </a:prstGeom>
            <a:solidFill>
              <a:schemeClr val="bg1"/>
            </a:solidFill>
            <a:ln w="152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dirty="0">
                <a:solidFill>
                  <a:srgbClr val="002060"/>
                </a:solidFill>
              </a:endParaRPr>
            </a:p>
          </p:txBody>
        </p:sp>
      </p:grpSp>
      <p:grpSp>
        <p:nvGrpSpPr>
          <p:cNvPr id="110" name="Group 109">
            <a:extLst>
              <a:ext uri="{FF2B5EF4-FFF2-40B4-BE49-F238E27FC236}">
                <a16:creationId xmlns:a16="http://schemas.microsoft.com/office/drawing/2014/main" id="{69749D13-0011-A584-FC73-AA1014D057D5}"/>
              </a:ext>
            </a:extLst>
          </p:cNvPr>
          <p:cNvGrpSpPr/>
          <p:nvPr/>
        </p:nvGrpSpPr>
        <p:grpSpPr>
          <a:xfrm>
            <a:off x="166517" y="4369927"/>
            <a:ext cx="1941055" cy="1941055"/>
            <a:chOff x="11168313" y="5375460"/>
            <a:chExt cx="2887171" cy="2887171"/>
          </a:xfrm>
        </p:grpSpPr>
        <p:sp>
          <p:nvSpPr>
            <p:cNvPr id="111" name="Star: 5 Points 110">
              <a:extLst>
                <a:ext uri="{FF2B5EF4-FFF2-40B4-BE49-F238E27FC236}">
                  <a16:creationId xmlns:a16="http://schemas.microsoft.com/office/drawing/2014/main" id="{F96422FD-9404-BC0A-FBAA-1E67CFB66A37}"/>
                </a:ext>
              </a:extLst>
            </p:cNvPr>
            <p:cNvSpPr/>
            <p:nvPr/>
          </p:nvSpPr>
          <p:spPr>
            <a:xfrm>
              <a:off x="11168313" y="5375460"/>
              <a:ext cx="2887171" cy="2887171"/>
            </a:xfrm>
            <a:prstGeom prst="star5">
              <a:avLst>
                <a:gd name="adj" fmla="val 23522"/>
                <a:gd name="hf" fmla="val 105146"/>
                <a:gd name="vf" fmla="val 110557"/>
              </a:avLst>
            </a:prstGeom>
            <a:solidFill>
              <a:srgbClr val="002060"/>
            </a:solidFill>
            <a:ln w="152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a:p>
          </p:txBody>
        </p:sp>
        <p:sp>
          <p:nvSpPr>
            <p:cNvPr id="112" name="Star: 5 Points 111">
              <a:extLst>
                <a:ext uri="{FF2B5EF4-FFF2-40B4-BE49-F238E27FC236}">
                  <a16:creationId xmlns:a16="http://schemas.microsoft.com/office/drawing/2014/main" id="{D3F67727-D089-1671-D41E-55C03D08571C}"/>
                </a:ext>
              </a:extLst>
            </p:cNvPr>
            <p:cNvSpPr/>
            <p:nvPr/>
          </p:nvSpPr>
          <p:spPr>
            <a:xfrm>
              <a:off x="11421700" y="5628847"/>
              <a:ext cx="2380398" cy="2380398"/>
            </a:xfrm>
            <a:prstGeom prst="star5">
              <a:avLst>
                <a:gd name="adj" fmla="val 23522"/>
                <a:gd name="hf" fmla="val 105146"/>
                <a:gd name="vf" fmla="val 110557"/>
              </a:avLst>
            </a:prstGeom>
            <a:solidFill>
              <a:schemeClr val="bg1"/>
            </a:solidFill>
            <a:ln w="152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dirty="0">
                <a:solidFill>
                  <a:srgbClr val="002060"/>
                </a:solidFill>
              </a:endParaRPr>
            </a:p>
          </p:txBody>
        </p:sp>
      </p:grpSp>
      <p:sp>
        <p:nvSpPr>
          <p:cNvPr id="116" name="Rectangle 115">
            <a:extLst>
              <a:ext uri="{FF2B5EF4-FFF2-40B4-BE49-F238E27FC236}">
                <a16:creationId xmlns:a16="http://schemas.microsoft.com/office/drawing/2014/main" id="{F0B1CCAF-0103-C4C5-5B73-D4E6DC30275B}"/>
              </a:ext>
            </a:extLst>
          </p:cNvPr>
          <p:cNvSpPr/>
          <p:nvPr/>
        </p:nvSpPr>
        <p:spPr>
          <a:xfrm>
            <a:off x="460791" y="5100865"/>
            <a:ext cx="1284837"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smtClean="0">
                <a:solidFill>
                  <a:srgbClr val="002060"/>
                </a:solidFill>
                <a:latin typeface="Gill Sans MT" panose="020B0502020104020203" pitchFamily="34" charset="0"/>
              </a:rPr>
              <a:t>Y11</a:t>
            </a:r>
            <a:endParaRPr lang="en-GB" sz="4000" b="1" dirty="0">
              <a:solidFill>
                <a:srgbClr val="002060"/>
              </a:solidFill>
              <a:latin typeface="Gill Sans MT" panose="020B0502020104020203" pitchFamily="34" charset="0"/>
            </a:endParaRPr>
          </a:p>
        </p:txBody>
      </p:sp>
      <p:sp>
        <p:nvSpPr>
          <p:cNvPr id="117" name="Rectangle 116">
            <a:extLst>
              <a:ext uri="{FF2B5EF4-FFF2-40B4-BE49-F238E27FC236}">
                <a16:creationId xmlns:a16="http://schemas.microsoft.com/office/drawing/2014/main" id="{7E532E56-B490-4414-87EC-C71AAD43A146}"/>
              </a:ext>
            </a:extLst>
          </p:cNvPr>
          <p:cNvSpPr/>
          <p:nvPr/>
        </p:nvSpPr>
        <p:spPr>
          <a:xfrm>
            <a:off x="460791" y="10160742"/>
            <a:ext cx="1284837"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smtClean="0">
                <a:solidFill>
                  <a:srgbClr val="002060"/>
                </a:solidFill>
                <a:latin typeface="Gill Sans MT" panose="020B0502020104020203" pitchFamily="34" charset="0"/>
              </a:rPr>
              <a:t>Y9</a:t>
            </a:r>
            <a:endParaRPr lang="en-GB" sz="4000" b="1" dirty="0">
              <a:solidFill>
                <a:srgbClr val="002060"/>
              </a:solidFill>
              <a:latin typeface="Gill Sans MT" panose="020B0502020104020203" pitchFamily="34" charset="0"/>
            </a:endParaRPr>
          </a:p>
        </p:txBody>
      </p:sp>
      <p:sp>
        <p:nvSpPr>
          <p:cNvPr id="119" name="Rectangle 118">
            <a:extLst>
              <a:ext uri="{FF2B5EF4-FFF2-40B4-BE49-F238E27FC236}">
                <a16:creationId xmlns:a16="http://schemas.microsoft.com/office/drawing/2014/main" id="{F7B34BE6-2853-6C62-9751-8EB0C5041D45}"/>
              </a:ext>
            </a:extLst>
          </p:cNvPr>
          <p:cNvSpPr/>
          <p:nvPr/>
        </p:nvSpPr>
        <p:spPr>
          <a:xfrm>
            <a:off x="460791" y="20280495"/>
            <a:ext cx="1284837"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0" b="1" dirty="0">
              <a:solidFill>
                <a:srgbClr val="002060"/>
              </a:solidFill>
              <a:latin typeface="Gill Sans MT" panose="020B0502020104020203" pitchFamily="34" charset="0"/>
            </a:endParaRPr>
          </a:p>
        </p:txBody>
      </p:sp>
      <p:sp>
        <p:nvSpPr>
          <p:cNvPr id="120" name="Rectangle 119">
            <a:extLst>
              <a:ext uri="{FF2B5EF4-FFF2-40B4-BE49-F238E27FC236}">
                <a16:creationId xmlns:a16="http://schemas.microsoft.com/office/drawing/2014/main" id="{3BED7579-B6A0-D3E0-DAA5-5BA4E7F39477}"/>
              </a:ext>
            </a:extLst>
          </p:cNvPr>
          <p:cNvSpPr/>
          <p:nvPr/>
        </p:nvSpPr>
        <p:spPr>
          <a:xfrm>
            <a:off x="12559359" y="7730502"/>
            <a:ext cx="1284837"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smtClean="0">
                <a:solidFill>
                  <a:srgbClr val="002060"/>
                </a:solidFill>
                <a:latin typeface="Gill Sans MT" panose="020B0502020104020203" pitchFamily="34" charset="0"/>
              </a:rPr>
              <a:t>Y10</a:t>
            </a:r>
            <a:endParaRPr lang="en-GB" sz="4000" b="1" dirty="0">
              <a:solidFill>
                <a:srgbClr val="002060"/>
              </a:solidFill>
              <a:latin typeface="Gill Sans MT" panose="020B0502020104020203" pitchFamily="34" charset="0"/>
            </a:endParaRPr>
          </a:p>
        </p:txBody>
      </p:sp>
      <p:sp>
        <p:nvSpPr>
          <p:cNvPr id="121" name="Rectangle 120">
            <a:extLst>
              <a:ext uri="{FF2B5EF4-FFF2-40B4-BE49-F238E27FC236}">
                <a16:creationId xmlns:a16="http://schemas.microsoft.com/office/drawing/2014/main" id="{44DBA9F5-B338-4A19-ADF4-6BAB6441AD5D}"/>
              </a:ext>
            </a:extLst>
          </p:cNvPr>
          <p:cNvSpPr/>
          <p:nvPr/>
        </p:nvSpPr>
        <p:spPr>
          <a:xfrm>
            <a:off x="12559359" y="12749568"/>
            <a:ext cx="1284837"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0" b="1" dirty="0">
              <a:solidFill>
                <a:srgbClr val="002060"/>
              </a:solidFill>
              <a:latin typeface="Gill Sans MT" panose="020B0502020104020203" pitchFamily="34" charset="0"/>
            </a:endParaRPr>
          </a:p>
        </p:txBody>
      </p:sp>
      <p:sp>
        <p:nvSpPr>
          <p:cNvPr id="122" name="Rectangle 121">
            <a:extLst>
              <a:ext uri="{FF2B5EF4-FFF2-40B4-BE49-F238E27FC236}">
                <a16:creationId xmlns:a16="http://schemas.microsoft.com/office/drawing/2014/main" id="{D52756E5-807C-1719-6158-14FDB20FCC73}"/>
              </a:ext>
            </a:extLst>
          </p:cNvPr>
          <p:cNvSpPr/>
          <p:nvPr/>
        </p:nvSpPr>
        <p:spPr>
          <a:xfrm>
            <a:off x="12660958" y="17797664"/>
            <a:ext cx="1284837"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0" b="1" dirty="0">
              <a:solidFill>
                <a:srgbClr val="002060"/>
              </a:solidFill>
              <a:latin typeface="Gill Sans MT" panose="020B0502020104020203" pitchFamily="34" charset="0"/>
            </a:endParaRPr>
          </a:p>
        </p:txBody>
      </p:sp>
      <p:sp>
        <p:nvSpPr>
          <p:cNvPr id="226" name="Rectangle 225">
            <a:extLst>
              <a:ext uri="{FF2B5EF4-FFF2-40B4-BE49-F238E27FC236}">
                <a16:creationId xmlns:a16="http://schemas.microsoft.com/office/drawing/2014/main" id="{9CC19AD4-9227-2616-2AF2-FAB815D0B371}"/>
              </a:ext>
            </a:extLst>
          </p:cNvPr>
          <p:cNvSpPr/>
          <p:nvPr/>
        </p:nvSpPr>
        <p:spPr>
          <a:xfrm>
            <a:off x="12635559" y="2711436"/>
            <a:ext cx="1284837"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0" b="1" dirty="0">
              <a:solidFill>
                <a:srgbClr val="002060"/>
              </a:solidFill>
              <a:latin typeface="Gill Sans MT" panose="020B0502020104020203" pitchFamily="34" charset="0"/>
            </a:endParaRPr>
          </a:p>
        </p:txBody>
      </p:sp>
      <p:sp>
        <p:nvSpPr>
          <p:cNvPr id="238" name="Rectangle 237">
            <a:extLst>
              <a:ext uri="{FF2B5EF4-FFF2-40B4-BE49-F238E27FC236}">
                <a16:creationId xmlns:a16="http://schemas.microsoft.com/office/drawing/2014/main" id="{0836C99D-05AD-8561-92DB-DB37C3EDFF52}"/>
              </a:ext>
            </a:extLst>
          </p:cNvPr>
          <p:cNvSpPr/>
          <p:nvPr/>
        </p:nvSpPr>
        <p:spPr>
          <a:xfrm>
            <a:off x="573391" y="97967"/>
            <a:ext cx="12724982" cy="2115500"/>
          </a:xfrm>
          <a:prstGeom prst="rect">
            <a:avLst/>
          </a:prstGeom>
          <a:solidFill>
            <a:schemeClr val="bg1"/>
          </a:solidFill>
          <a:ln w="1016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u="sng" dirty="0">
                <a:solidFill>
                  <a:srgbClr val="002060"/>
                </a:solidFill>
                <a:latin typeface="Gill Sans MT" panose="020B0502020104020203" pitchFamily="34" charset="0"/>
              </a:rPr>
              <a:t>Our </a:t>
            </a:r>
            <a:r>
              <a:rPr lang="en-GB" sz="4400" b="1" u="sng" dirty="0" smtClean="0">
                <a:solidFill>
                  <a:srgbClr val="002060"/>
                </a:solidFill>
                <a:latin typeface="Gill Sans MT" panose="020B0502020104020203" pitchFamily="34" charset="0"/>
              </a:rPr>
              <a:t>Physical Education </a:t>
            </a:r>
            <a:r>
              <a:rPr lang="en-GB" sz="4400" b="1" u="sng" dirty="0">
                <a:solidFill>
                  <a:srgbClr val="002060"/>
                </a:solidFill>
                <a:latin typeface="Gill Sans MT" panose="020B0502020104020203" pitchFamily="34" charset="0"/>
              </a:rPr>
              <a:t>Learning Journey</a:t>
            </a:r>
          </a:p>
          <a:p>
            <a:pPr algn="ctr"/>
            <a:endParaRPr lang="en-GB" sz="4400" b="1" u="sng" dirty="0">
              <a:solidFill>
                <a:srgbClr val="002060"/>
              </a:solidFill>
              <a:latin typeface="Gill Sans MT" panose="020B0502020104020203" pitchFamily="34" charset="0"/>
            </a:endParaRPr>
          </a:p>
          <a:p>
            <a:pPr algn="ctr"/>
            <a:endParaRPr lang="en-GB" sz="4400" b="1" u="sng" dirty="0">
              <a:solidFill>
                <a:srgbClr val="002060"/>
              </a:solidFill>
              <a:latin typeface="Gill Sans MT" panose="020B0502020104020203" pitchFamily="34" charset="0"/>
            </a:endParaRPr>
          </a:p>
        </p:txBody>
      </p:sp>
      <p:pic>
        <p:nvPicPr>
          <p:cNvPr id="5" name="Picture 4">
            <a:extLst>
              <a:ext uri="{FF2B5EF4-FFF2-40B4-BE49-F238E27FC236}">
                <a16:creationId xmlns:a16="http://schemas.microsoft.com/office/drawing/2014/main" id="{6581CD3C-48D5-12B9-5628-F84CBE38BC2E}"/>
              </a:ext>
            </a:extLst>
          </p:cNvPr>
          <p:cNvPicPr>
            <a:picLocks noChangeAspect="1"/>
          </p:cNvPicPr>
          <p:nvPr/>
        </p:nvPicPr>
        <p:blipFill>
          <a:blip r:embed="rId2"/>
          <a:stretch>
            <a:fillRect/>
          </a:stretch>
        </p:blipFill>
        <p:spPr>
          <a:xfrm>
            <a:off x="3667350" y="779913"/>
            <a:ext cx="6327483" cy="1329874"/>
          </a:xfrm>
          <a:prstGeom prst="rect">
            <a:avLst/>
          </a:prstGeom>
        </p:spPr>
      </p:pic>
      <p:sp>
        <p:nvSpPr>
          <p:cNvPr id="125" name="Rectangle 124">
            <a:extLst>
              <a:ext uri="{FF2B5EF4-FFF2-40B4-BE49-F238E27FC236}">
                <a16:creationId xmlns:a16="http://schemas.microsoft.com/office/drawing/2014/main" id="{CAB96D23-F69B-F66A-4CEF-83F4EF15E0F7}"/>
              </a:ext>
            </a:extLst>
          </p:cNvPr>
          <p:cNvSpPr/>
          <p:nvPr/>
        </p:nvSpPr>
        <p:spPr>
          <a:xfrm>
            <a:off x="7150943" y="11335427"/>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Attacking/Defending in team sports</a:t>
            </a:r>
            <a:endParaRPr lang="en-GB" sz="1200" dirty="0">
              <a:solidFill>
                <a:srgbClr val="002060"/>
              </a:solidFill>
              <a:latin typeface="Gill Sans MT" panose="020B0502020104020203" pitchFamily="34" charset="0"/>
            </a:endParaRPr>
          </a:p>
        </p:txBody>
      </p:sp>
      <p:sp>
        <p:nvSpPr>
          <p:cNvPr id="128" name="Rectangle 127">
            <a:extLst>
              <a:ext uri="{FF2B5EF4-FFF2-40B4-BE49-F238E27FC236}">
                <a16:creationId xmlns:a16="http://schemas.microsoft.com/office/drawing/2014/main" id="{CAB96D23-F69B-F66A-4CEF-83F4EF15E0F7}"/>
              </a:ext>
            </a:extLst>
          </p:cNvPr>
          <p:cNvSpPr/>
          <p:nvPr/>
        </p:nvSpPr>
        <p:spPr>
          <a:xfrm>
            <a:off x="5322142" y="11349940"/>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Gymnastics – Developing a sequence</a:t>
            </a:r>
            <a:endParaRPr lang="en-GB" sz="1200" dirty="0">
              <a:solidFill>
                <a:srgbClr val="002060"/>
              </a:solidFill>
              <a:latin typeface="Gill Sans MT" panose="020B0502020104020203" pitchFamily="34" charset="0"/>
            </a:endParaRPr>
          </a:p>
        </p:txBody>
      </p:sp>
      <p:sp>
        <p:nvSpPr>
          <p:cNvPr id="129" name="Rectangle 128">
            <a:extLst>
              <a:ext uri="{FF2B5EF4-FFF2-40B4-BE49-F238E27FC236}">
                <a16:creationId xmlns:a16="http://schemas.microsoft.com/office/drawing/2014/main" id="{CAB96D23-F69B-F66A-4CEF-83F4EF15E0F7}"/>
              </a:ext>
            </a:extLst>
          </p:cNvPr>
          <p:cNvSpPr/>
          <p:nvPr/>
        </p:nvSpPr>
        <p:spPr>
          <a:xfrm>
            <a:off x="3522370" y="11349941"/>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rgbClr val="002060"/>
                </a:solidFill>
                <a:latin typeface="Gill Sans MT" panose="020B0502020104020203" pitchFamily="34" charset="0"/>
              </a:rPr>
              <a:t>Athletics – Skill Development/Measuring</a:t>
            </a:r>
            <a:endParaRPr lang="en-GB" sz="1100" dirty="0">
              <a:solidFill>
                <a:srgbClr val="002060"/>
              </a:solidFill>
              <a:latin typeface="Gill Sans MT" panose="020B0502020104020203" pitchFamily="34" charset="0"/>
            </a:endParaRPr>
          </a:p>
        </p:txBody>
      </p:sp>
      <p:sp>
        <p:nvSpPr>
          <p:cNvPr id="134" name="Rectangle 133">
            <a:extLst>
              <a:ext uri="{FF2B5EF4-FFF2-40B4-BE49-F238E27FC236}">
                <a16:creationId xmlns:a16="http://schemas.microsoft.com/office/drawing/2014/main" id="{CAB96D23-F69B-F66A-4CEF-83F4EF15E0F7}"/>
              </a:ext>
            </a:extLst>
          </p:cNvPr>
          <p:cNvSpPr/>
          <p:nvPr/>
        </p:nvSpPr>
        <p:spPr>
          <a:xfrm>
            <a:off x="1708085" y="11349940"/>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solidFill>
                  <a:srgbClr val="002060"/>
                </a:solidFill>
                <a:latin typeface="Gill Sans MT" panose="020B0502020104020203" pitchFamily="34" charset="0"/>
              </a:rPr>
              <a:t>Rounders</a:t>
            </a:r>
            <a:r>
              <a:rPr lang="en-GB" sz="1400" dirty="0" smtClean="0">
                <a:solidFill>
                  <a:srgbClr val="002060"/>
                </a:solidFill>
                <a:latin typeface="Gill Sans MT" panose="020B0502020104020203" pitchFamily="34" charset="0"/>
              </a:rPr>
              <a:t> - Fielding</a:t>
            </a:r>
            <a:endParaRPr lang="en-GB" sz="1400" dirty="0">
              <a:solidFill>
                <a:srgbClr val="002060"/>
              </a:solidFill>
              <a:latin typeface="Gill Sans MT" panose="020B0502020104020203" pitchFamily="34" charset="0"/>
            </a:endParaRPr>
          </a:p>
        </p:txBody>
      </p:sp>
      <p:sp>
        <p:nvSpPr>
          <p:cNvPr id="135" name="Rectangle 134">
            <a:extLst>
              <a:ext uri="{FF2B5EF4-FFF2-40B4-BE49-F238E27FC236}">
                <a16:creationId xmlns:a16="http://schemas.microsoft.com/office/drawing/2014/main" id="{CAB96D23-F69B-F66A-4CEF-83F4EF15E0F7}"/>
              </a:ext>
            </a:extLst>
          </p:cNvPr>
          <p:cNvSpPr/>
          <p:nvPr/>
        </p:nvSpPr>
        <p:spPr>
          <a:xfrm>
            <a:off x="5431004" y="8744627"/>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Healthy Lifestyles</a:t>
            </a:r>
            <a:endParaRPr lang="en-GB" dirty="0">
              <a:solidFill>
                <a:srgbClr val="002060"/>
              </a:solidFill>
              <a:latin typeface="Gill Sans MT" panose="020B0502020104020203" pitchFamily="34" charset="0"/>
            </a:endParaRPr>
          </a:p>
        </p:txBody>
      </p:sp>
      <p:sp>
        <p:nvSpPr>
          <p:cNvPr id="137" name="Rectangle 136">
            <a:extLst>
              <a:ext uri="{FF2B5EF4-FFF2-40B4-BE49-F238E27FC236}">
                <a16:creationId xmlns:a16="http://schemas.microsoft.com/office/drawing/2014/main" id="{CAB96D23-F69B-F66A-4CEF-83F4EF15E0F7}"/>
              </a:ext>
            </a:extLst>
          </p:cNvPr>
          <p:cNvSpPr/>
          <p:nvPr/>
        </p:nvSpPr>
        <p:spPr>
          <a:xfrm>
            <a:off x="7230772" y="8744626"/>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Racquet Sports – Court work and Scoring</a:t>
            </a:r>
            <a:endParaRPr lang="en-GB" sz="1200" dirty="0">
              <a:solidFill>
                <a:srgbClr val="002060"/>
              </a:solidFill>
              <a:latin typeface="Gill Sans MT" panose="020B0502020104020203" pitchFamily="34" charset="0"/>
            </a:endParaRPr>
          </a:p>
        </p:txBody>
      </p:sp>
      <p:sp>
        <p:nvSpPr>
          <p:cNvPr id="138" name="Rectangle 137">
            <a:extLst>
              <a:ext uri="{FF2B5EF4-FFF2-40B4-BE49-F238E27FC236}">
                <a16:creationId xmlns:a16="http://schemas.microsoft.com/office/drawing/2014/main" id="{CAB96D23-F69B-F66A-4CEF-83F4EF15E0F7}"/>
              </a:ext>
            </a:extLst>
          </p:cNvPr>
          <p:cNvSpPr/>
          <p:nvPr/>
        </p:nvSpPr>
        <p:spPr>
          <a:xfrm>
            <a:off x="1265398" y="8744625"/>
            <a:ext cx="2000315" cy="573546"/>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Invasion games - Rules</a:t>
            </a:r>
            <a:endParaRPr lang="en-GB" sz="1400" dirty="0">
              <a:solidFill>
                <a:srgbClr val="002060"/>
              </a:solidFill>
              <a:latin typeface="Gill Sans MT" panose="020B0502020104020203" pitchFamily="34" charset="0"/>
            </a:endParaRPr>
          </a:p>
        </p:txBody>
      </p:sp>
      <p:sp>
        <p:nvSpPr>
          <p:cNvPr id="139" name="Rectangle 138">
            <a:extLst>
              <a:ext uri="{FF2B5EF4-FFF2-40B4-BE49-F238E27FC236}">
                <a16:creationId xmlns:a16="http://schemas.microsoft.com/office/drawing/2014/main" id="{CAB96D23-F69B-F66A-4CEF-83F4EF15E0F7}"/>
              </a:ext>
            </a:extLst>
          </p:cNvPr>
          <p:cNvSpPr/>
          <p:nvPr/>
        </p:nvSpPr>
        <p:spPr>
          <a:xfrm>
            <a:off x="9023289" y="8722855"/>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Striking Games – Game play and scoring</a:t>
            </a:r>
            <a:endParaRPr lang="en-GB" sz="1200" dirty="0">
              <a:solidFill>
                <a:srgbClr val="002060"/>
              </a:solidFill>
              <a:latin typeface="Gill Sans MT" panose="020B0502020104020203" pitchFamily="34" charset="0"/>
            </a:endParaRPr>
          </a:p>
        </p:txBody>
      </p:sp>
      <p:sp>
        <p:nvSpPr>
          <p:cNvPr id="140" name="Rectangle 139">
            <a:extLst>
              <a:ext uri="{FF2B5EF4-FFF2-40B4-BE49-F238E27FC236}">
                <a16:creationId xmlns:a16="http://schemas.microsoft.com/office/drawing/2014/main" id="{CAB96D23-F69B-F66A-4CEF-83F4EF15E0F7}"/>
              </a:ext>
            </a:extLst>
          </p:cNvPr>
          <p:cNvSpPr/>
          <p:nvPr/>
        </p:nvSpPr>
        <p:spPr>
          <a:xfrm>
            <a:off x="10844832" y="8730114"/>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Alternative Sports</a:t>
            </a:r>
            <a:endParaRPr lang="en-GB" dirty="0">
              <a:solidFill>
                <a:srgbClr val="002060"/>
              </a:solidFill>
              <a:latin typeface="Gill Sans MT" panose="020B0502020104020203" pitchFamily="34" charset="0"/>
            </a:endParaRPr>
          </a:p>
        </p:txBody>
      </p:sp>
      <p:sp>
        <p:nvSpPr>
          <p:cNvPr id="141" name="Rectangle 140">
            <a:extLst>
              <a:ext uri="{FF2B5EF4-FFF2-40B4-BE49-F238E27FC236}">
                <a16:creationId xmlns:a16="http://schemas.microsoft.com/office/drawing/2014/main" id="{CAB96D23-F69B-F66A-4CEF-83F4EF15E0F7}"/>
              </a:ext>
            </a:extLst>
          </p:cNvPr>
          <p:cNvSpPr/>
          <p:nvPr/>
        </p:nvSpPr>
        <p:spPr>
          <a:xfrm>
            <a:off x="3435288" y="8737599"/>
            <a:ext cx="1818886" cy="558800"/>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Team Games – Competitive Play</a:t>
            </a:r>
            <a:endParaRPr lang="en-GB" sz="1400" dirty="0">
              <a:solidFill>
                <a:srgbClr val="002060"/>
              </a:solidFill>
              <a:latin typeface="Gill Sans MT" panose="020B0502020104020203" pitchFamily="34" charset="0"/>
            </a:endParaRPr>
          </a:p>
        </p:txBody>
      </p:sp>
      <p:sp>
        <p:nvSpPr>
          <p:cNvPr id="143" name="Rectangle 142">
            <a:extLst>
              <a:ext uri="{FF2B5EF4-FFF2-40B4-BE49-F238E27FC236}">
                <a16:creationId xmlns:a16="http://schemas.microsoft.com/office/drawing/2014/main" id="{CAB96D23-F69B-F66A-4CEF-83F4EF15E0F7}"/>
              </a:ext>
            </a:extLst>
          </p:cNvPr>
          <p:cNvSpPr/>
          <p:nvPr/>
        </p:nvSpPr>
        <p:spPr>
          <a:xfrm>
            <a:off x="7068462" y="6875910"/>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Training Methods</a:t>
            </a:r>
            <a:endParaRPr lang="en-GB" dirty="0">
              <a:solidFill>
                <a:srgbClr val="002060"/>
              </a:solidFill>
              <a:latin typeface="Gill Sans MT" panose="020B0502020104020203" pitchFamily="34" charset="0"/>
            </a:endParaRPr>
          </a:p>
        </p:txBody>
      </p:sp>
      <p:sp>
        <p:nvSpPr>
          <p:cNvPr id="144" name="Rectangle 143">
            <a:extLst>
              <a:ext uri="{FF2B5EF4-FFF2-40B4-BE49-F238E27FC236}">
                <a16:creationId xmlns:a16="http://schemas.microsoft.com/office/drawing/2014/main" id="{CAB96D23-F69B-F66A-4CEF-83F4EF15E0F7}"/>
              </a:ext>
            </a:extLst>
          </p:cNvPr>
          <p:cNvSpPr/>
          <p:nvPr/>
        </p:nvSpPr>
        <p:spPr>
          <a:xfrm>
            <a:off x="10761346" y="6850046"/>
            <a:ext cx="1659230" cy="573546"/>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Team Games – Communication and application</a:t>
            </a:r>
            <a:endParaRPr lang="en-GB" sz="1200" dirty="0">
              <a:solidFill>
                <a:srgbClr val="002060"/>
              </a:solidFill>
              <a:latin typeface="Gill Sans MT" panose="020B0502020104020203" pitchFamily="34" charset="0"/>
            </a:endParaRPr>
          </a:p>
        </p:txBody>
      </p:sp>
      <p:sp>
        <p:nvSpPr>
          <p:cNvPr id="147" name="Rectangle 146">
            <a:extLst>
              <a:ext uri="{FF2B5EF4-FFF2-40B4-BE49-F238E27FC236}">
                <a16:creationId xmlns:a16="http://schemas.microsoft.com/office/drawing/2014/main" id="{CAB96D23-F69B-F66A-4CEF-83F4EF15E0F7}"/>
              </a:ext>
            </a:extLst>
          </p:cNvPr>
          <p:cNvSpPr/>
          <p:nvPr/>
        </p:nvSpPr>
        <p:spPr>
          <a:xfrm>
            <a:off x="3224489" y="6868883"/>
            <a:ext cx="1927741" cy="558800"/>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Importance of active lifestyles</a:t>
            </a:r>
            <a:endParaRPr lang="en-GB" dirty="0">
              <a:solidFill>
                <a:srgbClr val="002060"/>
              </a:solidFill>
              <a:latin typeface="Gill Sans MT" panose="020B0502020104020203" pitchFamily="34" charset="0"/>
            </a:endParaRPr>
          </a:p>
        </p:txBody>
      </p:sp>
      <p:sp>
        <p:nvSpPr>
          <p:cNvPr id="148" name="Rectangle 147">
            <a:extLst>
              <a:ext uri="{FF2B5EF4-FFF2-40B4-BE49-F238E27FC236}">
                <a16:creationId xmlns:a16="http://schemas.microsoft.com/office/drawing/2014/main" id="{CAB96D23-F69B-F66A-4CEF-83F4EF15E0F7}"/>
              </a:ext>
            </a:extLst>
          </p:cNvPr>
          <p:cNvSpPr/>
          <p:nvPr/>
        </p:nvSpPr>
        <p:spPr>
          <a:xfrm>
            <a:off x="9336469" y="4330575"/>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Sports and Careers</a:t>
            </a:r>
            <a:endParaRPr lang="en-GB" dirty="0">
              <a:solidFill>
                <a:srgbClr val="002060"/>
              </a:solidFill>
              <a:latin typeface="Gill Sans MT" panose="020B0502020104020203" pitchFamily="34" charset="0"/>
            </a:endParaRPr>
          </a:p>
        </p:txBody>
      </p:sp>
      <p:sp>
        <p:nvSpPr>
          <p:cNvPr id="151" name="Rectangle 150">
            <a:extLst>
              <a:ext uri="{FF2B5EF4-FFF2-40B4-BE49-F238E27FC236}">
                <a16:creationId xmlns:a16="http://schemas.microsoft.com/office/drawing/2014/main" id="{CAB96D23-F69B-F66A-4CEF-83F4EF15E0F7}"/>
              </a:ext>
            </a:extLst>
          </p:cNvPr>
          <p:cNvSpPr/>
          <p:nvPr/>
        </p:nvSpPr>
        <p:spPr>
          <a:xfrm>
            <a:off x="5735734" y="4333394"/>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Performance Evaluation</a:t>
            </a:r>
            <a:endParaRPr lang="en-GB" dirty="0">
              <a:solidFill>
                <a:srgbClr val="002060"/>
              </a:solidFill>
              <a:latin typeface="Gill Sans MT" panose="020B0502020104020203" pitchFamily="34" charset="0"/>
            </a:endParaRPr>
          </a:p>
        </p:txBody>
      </p:sp>
      <p:sp>
        <p:nvSpPr>
          <p:cNvPr id="152" name="Rectangle 151">
            <a:extLst>
              <a:ext uri="{FF2B5EF4-FFF2-40B4-BE49-F238E27FC236}">
                <a16:creationId xmlns:a16="http://schemas.microsoft.com/office/drawing/2014/main" id="{CAB96D23-F69B-F66A-4CEF-83F4EF15E0F7}"/>
              </a:ext>
            </a:extLst>
          </p:cNvPr>
          <p:cNvSpPr/>
          <p:nvPr/>
        </p:nvSpPr>
        <p:spPr>
          <a:xfrm>
            <a:off x="2137124" y="4330574"/>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Skill Development </a:t>
            </a:r>
            <a:endParaRPr lang="en-GB" dirty="0">
              <a:solidFill>
                <a:srgbClr val="002060"/>
              </a:solidFill>
              <a:latin typeface="Gill Sans MT" panose="020B0502020104020203" pitchFamily="34" charset="0"/>
            </a:endParaRPr>
          </a:p>
        </p:txBody>
      </p:sp>
      <p:sp>
        <p:nvSpPr>
          <p:cNvPr id="97" name="Rectangle 96">
            <a:extLst>
              <a:ext uri="{FF2B5EF4-FFF2-40B4-BE49-F238E27FC236}">
                <a16:creationId xmlns:a16="http://schemas.microsoft.com/office/drawing/2014/main" id="{CAB96D23-F69B-F66A-4CEF-83F4EF15E0F7}"/>
              </a:ext>
            </a:extLst>
          </p:cNvPr>
          <p:cNvSpPr/>
          <p:nvPr/>
        </p:nvSpPr>
        <p:spPr>
          <a:xfrm>
            <a:off x="10830317" y="11342685"/>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Understanding game play</a:t>
            </a:r>
            <a:endParaRPr lang="en-GB" sz="1400" dirty="0">
              <a:solidFill>
                <a:srgbClr val="002060"/>
              </a:solidFill>
              <a:latin typeface="Gill Sans MT" panose="020B0502020104020203" pitchFamily="34" charset="0"/>
            </a:endParaRPr>
          </a:p>
        </p:txBody>
      </p:sp>
      <p:sp>
        <p:nvSpPr>
          <p:cNvPr id="98" name="Rectangle 97">
            <a:extLst>
              <a:ext uri="{FF2B5EF4-FFF2-40B4-BE49-F238E27FC236}">
                <a16:creationId xmlns:a16="http://schemas.microsoft.com/office/drawing/2014/main" id="{CAB96D23-F69B-F66A-4CEF-83F4EF15E0F7}"/>
              </a:ext>
            </a:extLst>
          </p:cNvPr>
          <p:cNvSpPr/>
          <p:nvPr/>
        </p:nvSpPr>
        <p:spPr>
          <a:xfrm>
            <a:off x="8979743" y="11335428"/>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Combining Skills</a:t>
            </a:r>
            <a:endParaRPr lang="en-GB" sz="1400" dirty="0">
              <a:solidFill>
                <a:srgbClr val="002060"/>
              </a:solidFill>
              <a:latin typeface="Gill Sans MT" panose="020B0502020104020203" pitchFamily="34" charset="0"/>
            </a:endParaRPr>
          </a:p>
        </p:txBody>
      </p:sp>
      <p:grpSp>
        <p:nvGrpSpPr>
          <p:cNvPr id="124" name="Group 123">
            <a:extLst>
              <a:ext uri="{FF2B5EF4-FFF2-40B4-BE49-F238E27FC236}">
                <a16:creationId xmlns:a16="http://schemas.microsoft.com/office/drawing/2014/main" id="{EEBB644A-2CD1-AC81-A5D9-91C23163D0CD}"/>
              </a:ext>
            </a:extLst>
          </p:cNvPr>
          <p:cNvGrpSpPr/>
          <p:nvPr/>
        </p:nvGrpSpPr>
        <p:grpSpPr>
          <a:xfrm>
            <a:off x="12250790" y="11866833"/>
            <a:ext cx="1941055" cy="1941055"/>
            <a:chOff x="11168313" y="5375460"/>
            <a:chExt cx="2887171" cy="2887171"/>
          </a:xfrm>
        </p:grpSpPr>
        <p:sp>
          <p:nvSpPr>
            <p:cNvPr id="130" name="Star: 5 Points 83">
              <a:extLst>
                <a:ext uri="{FF2B5EF4-FFF2-40B4-BE49-F238E27FC236}">
                  <a16:creationId xmlns:a16="http://schemas.microsoft.com/office/drawing/2014/main" id="{DE49BEAC-D453-3F80-35E7-EF71BAAF77B1}"/>
                </a:ext>
              </a:extLst>
            </p:cNvPr>
            <p:cNvSpPr/>
            <p:nvPr/>
          </p:nvSpPr>
          <p:spPr>
            <a:xfrm>
              <a:off x="11168313" y="5375460"/>
              <a:ext cx="2887171" cy="2887171"/>
            </a:xfrm>
            <a:prstGeom prst="star5">
              <a:avLst>
                <a:gd name="adj" fmla="val 23522"/>
                <a:gd name="hf" fmla="val 105146"/>
                <a:gd name="vf" fmla="val 110557"/>
              </a:avLst>
            </a:prstGeom>
            <a:solidFill>
              <a:srgbClr val="002060"/>
            </a:solidFill>
            <a:ln w="152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a:p>
          </p:txBody>
        </p:sp>
        <p:sp>
          <p:nvSpPr>
            <p:cNvPr id="131" name="Star: 5 Points 84">
              <a:extLst>
                <a:ext uri="{FF2B5EF4-FFF2-40B4-BE49-F238E27FC236}">
                  <a16:creationId xmlns:a16="http://schemas.microsoft.com/office/drawing/2014/main" id="{551BD3BB-7442-53EA-E432-B61C0DE4A365}"/>
                </a:ext>
              </a:extLst>
            </p:cNvPr>
            <p:cNvSpPr/>
            <p:nvPr/>
          </p:nvSpPr>
          <p:spPr>
            <a:xfrm>
              <a:off x="11421700" y="5628847"/>
              <a:ext cx="2380398" cy="2380398"/>
            </a:xfrm>
            <a:prstGeom prst="star5">
              <a:avLst>
                <a:gd name="adj" fmla="val 23522"/>
                <a:gd name="hf" fmla="val 105146"/>
                <a:gd name="vf" fmla="val 110557"/>
              </a:avLst>
            </a:prstGeom>
            <a:solidFill>
              <a:schemeClr val="bg1"/>
            </a:solidFill>
            <a:ln w="152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dirty="0">
                <a:solidFill>
                  <a:srgbClr val="002060"/>
                </a:solidFill>
              </a:endParaRPr>
            </a:p>
          </p:txBody>
        </p:sp>
      </p:grpSp>
      <p:sp>
        <p:nvSpPr>
          <p:cNvPr id="132" name="Rectangle 131">
            <a:extLst>
              <a:ext uri="{FF2B5EF4-FFF2-40B4-BE49-F238E27FC236}">
                <a16:creationId xmlns:a16="http://schemas.microsoft.com/office/drawing/2014/main" id="{3BED7579-B6A0-D3E0-DAA5-5BA4E7F39477}"/>
              </a:ext>
            </a:extLst>
          </p:cNvPr>
          <p:cNvSpPr/>
          <p:nvPr/>
        </p:nvSpPr>
        <p:spPr>
          <a:xfrm>
            <a:off x="12523074" y="12643587"/>
            <a:ext cx="1284837"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smtClean="0">
                <a:solidFill>
                  <a:srgbClr val="002060"/>
                </a:solidFill>
                <a:latin typeface="Gill Sans MT" panose="020B0502020104020203" pitchFamily="34" charset="0"/>
              </a:rPr>
              <a:t>Y8</a:t>
            </a:r>
            <a:endParaRPr lang="en-GB" sz="4000" b="1" dirty="0">
              <a:solidFill>
                <a:srgbClr val="002060"/>
              </a:solidFill>
              <a:latin typeface="Gill Sans MT" panose="020B0502020104020203" pitchFamily="34" charset="0"/>
            </a:endParaRPr>
          </a:p>
        </p:txBody>
      </p:sp>
      <p:sp>
        <p:nvSpPr>
          <p:cNvPr id="154" name="Rectangle 153">
            <a:extLst>
              <a:ext uri="{FF2B5EF4-FFF2-40B4-BE49-F238E27FC236}">
                <a16:creationId xmlns:a16="http://schemas.microsoft.com/office/drawing/2014/main" id="{CAB96D23-F69B-F66A-4CEF-83F4EF15E0F7}"/>
              </a:ext>
            </a:extLst>
          </p:cNvPr>
          <p:cNvSpPr/>
          <p:nvPr/>
        </p:nvSpPr>
        <p:spPr>
          <a:xfrm>
            <a:off x="11111528" y="4333394"/>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Understanding the Body through exercise</a:t>
            </a:r>
            <a:endParaRPr lang="en-GB" sz="1200" dirty="0">
              <a:solidFill>
                <a:srgbClr val="002060"/>
              </a:solidFill>
              <a:latin typeface="Gill Sans MT" panose="020B0502020104020203" pitchFamily="34" charset="0"/>
            </a:endParaRPr>
          </a:p>
        </p:txBody>
      </p:sp>
      <p:sp>
        <p:nvSpPr>
          <p:cNvPr id="158" name="Rectangle 157">
            <a:extLst>
              <a:ext uri="{FF2B5EF4-FFF2-40B4-BE49-F238E27FC236}">
                <a16:creationId xmlns:a16="http://schemas.microsoft.com/office/drawing/2014/main" id="{CAB96D23-F69B-F66A-4CEF-83F4EF15E0F7}"/>
              </a:ext>
            </a:extLst>
          </p:cNvPr>
          <p:cNvSpPr/>
          <p:nvPr/>
        </p:nvSpPr>
        <p:spPr>
          <a:xfrm>
            <a:off x="7552895" y="4326724"/>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Sport outside of School</a:t>
            </a:r>
            <a:endParaRPr lang="en-GB" dirty="0">
              <a:solidFill>
                <a:srgbClr val="002060"/>
              </a:solidFill>
              <a:latin typeface="Gill Sans MT" panose="020B0502020104020203" pitchFamily="34" charset="0"/>
            </a:endParaRPr>
          </a:p>
        </p:txBody>
      </p:sp>
      <p:sp>
        <p:nvSpPr>
          <p:cNvPr id="159" name="Rectangle 158">
            <a:extLst>
              <a:ext uri="{FF2B5EF4-FFF2-40B4-BE49-F238E27FC236}">
                <a16:creationId xmlns:a16="http://schemas.microsoft.com/office/drawing/2014/main" id="{CAB96D23-F69B-F66A-4CEF-83F4EF15E0F7}"/>
              </a:ext>
            </a:extLst>
          </p:cNvPr>
          <p:cNvSpPr/>
          <p:nvPr/>
        </p:nvSpPr>
        <p:spPr>
          <a:xfrm>
            <a:off x="3955471" y="4341354"/>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Performance Analysis</a:t>
            </a:r>
            <a:endParaRPr lang="en-GB" dirty="0">
              <a:solidFill>
                <a:srgbClr val="002060"/>
              </a:solidFill>
              <a:latin typeface="Gill Sans MT" panose="020B0502020104020203" pitchFamily="34" charset="0"/>
            </a:endParaRPr>
          </a:p>
        </p:txBody>
      </p:sp>
      <p:sp>
        <p:nvSpPr>
          <p:cNvPr id="162" name="Rectangle 161">
            <a:extLst>
              <a:ext uri="{FF2B5EF4-FFF2-40B4-BE49-F238E27FC236}">
                <a16:creationId xmlns:a16="http://schemas.microsoft.com/office/drawing/2014/main" id="{CAB96D23-F69B-F66A-4CEF-83F4EF15E0F7}"/>
              </a:ext>
            </a:extLst>
          </p:cNvPr>
          <p:cNvSpPr/>
          <p:nvPr/>
        </p:nvSpPr>
        <p:spPr>
          <a:xfrm>
            <a:off x="5295788" y="6875910"/>
            <a:ext cx="1651972" cy="566056"/>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rgbClr val="002060"/>
                </a:solidFill>
                <a:latin typeface="Gill Sans MT" panose="020B0502020104020203" pitchFamily="34" charset="0"/>
              </a:rPr>
              <a:t>Gymnastics Skill development in chosen discipline</a:t>
            </a:r>
            <a:endParaRPr lang="en-GB" sz="1000" dirty="0">
              <a:solidFill>
                <a:srgbClr val="002060"/>
              </a:solidFill>
              <a:latin typeface="Gill Sans MT" panose="020B0502020104020203" pitchFamily="34" charset="0"/>
            </a:endParaRPr>
          </a:p>
        </p:txBody>
      </p:sp>
      <p:sp>
        <p:nvSpPr>
          <p:cNvPr id="163" name="Rectangle 162">
            <a:extLst>
              <a:ext uri="{FF2B5EF4-FFF2-40B4-BE49-F238E27FC236}">
                <a16:creationId xmlns:a16="http://schemas.microsoft.com/office/drawing/2014/main" id="{CAB96D23-F69B-F66A-4CEF-83F4EF15E0F7}"/>
              </a:ext>
            </a:extLst>
          </p:cNvPr>
          <p:cNvSpPr/>
          <p:nvPr/>
        </p:nvSpPr>
        <p:spPr>
          <a:xfrm>
            <a:off x="8837710" y="6875910"/>
            <a:ext cx="1797116" cy="573546"/>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Evaluate personal performance</a:t>
            </a:r>
            <a:endParaRPr lang="en-GB" dirty="0">
              <a:solidFill>
                <a:srgbClr val="002060"/>
              </a:solidFill>
              <a:latin typeface="Gill Sans MT" panose="020B0502020104020203" pitchFamily="34" charset="0"/>
            </a:endParaRPr>
          </a:p>
        </p:txBody>
      </p:sp>
      <p:sp>
        <p:nvSpPr>
          <p:cNvPr id="166" name="Rectangle 165">
            <a:extLst>
              <a:ext uri="{FF2B5EF4-FFF2-40B4-BE49-F238E27FC236}">
                <a16:creationId xmlns:a16="http://schemas.microsoft.com/office/drawing/2014/main" id="{CAB96D23-F69B-F66A-4CEF-83F4EF15E0F7}"/>
              </a:ext>
            </a:extLst>
          </p:cNvPr>
          <p:cNvSpPr/>
          <p:nvPr/>
        </p:nvSpPr>
        <p:spPr>
          <a:xfrm>
            <a:off x="1186472" y="6861281"/>
            <a:ext cx="1891455" cy="549275"/>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Alternative Sports</a:t>
            </a:r>
            <a:endParaRPr lang="en-GB" dirty="0">
              <a:solidFill>
                <a:srgbClr val="002060"/>
              </a:solidFill>
              <a:latin typeface="Gill Sans MT" panose="020B0502020104020203" pitchFamily="34" charset="0"/>
            </a:endParaRPr>
          </a:p>
        </p:txBody>
      </p:sp>
      <p:sp>
        <p:nvSpPr>
          <p:cNvPr id="167" name="Rectangle 166">
            <a:extLst>
              <a:ext uri="{FF2B5EF4-FFF2-40B4-BE49-F238E27FC236}">
                <a16:creationId xmlns:a16="http://schemas.microsoft.com/office/drawing/2014/main" id="{CAB96D23-F69B-F66A-4CEF-83F4EF15E0F7}"/>
              </a:ext>
            </a:extLst>
          </p:cNvPr>
          <p:cNvSpPr/>
          <p:nvPr/>
        </p:nvSpPr>
        <p:spPr>
          <a:xfrm>
            <a:off x="6026089" y="9571941"/>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Gymnastics – Vaulting and Equipment</a:t>
            </a:r>
            <a:endParaRPr lang="en-GB" sz="1200" dirty="0">
              <a:solidFill>
                <a:srgbClr val="002060"/>
              </a:solidFill>
              <a:latin typeface="Gill Sans MT" panose="020B0502020104020203" pitchFamily="34" charset="0"/>
            </a:endParaRPr>
          </a:p>
        </p:txBody>
      </p:sp>
      <p:sp>
        <p:nvSpPr>
          <p:cNvPr id="168" name="Rectangle 167">
            <a:extLst>
              <a:ext uri="{FF2B5EF4-FFF2-40B4-BE49-F238E27FC236}">
                <a16:creationId xmlns:a16="http://schemas.microsoft.com/office/drawing/2014/main" id="{CAB96D23-F69B-F66A-4CEF-83F4EF15E0F7}"/>
              </a:ext>
            </a:extLst>
          </p:cNvPr>
          <p:cNvSpPr/>
          <p:nvPr/>
        </p:nvSpPr>
        <p:spPr>
          <a:xfrm>
            <a:off x="9828828" y="9564915"/>
            <a:ext cx="1651972" cy="566056"/>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Individual Sports – where can I improve?</a:t>
            </a:r>
            <a:endParaRPr lang="en-GB" sz="1200" dirty="0">
              <a:solidFill>
                <a:srgbClr val="002060"/>
              </a:solidFill>
              <a:latin typeface="Gill Sans MT" panose="020B0502020104020203" pitchFamily="34" charset="0"/>
            </a:endParaRPr>
          </a:p>
        </p:txBody>
      </p:sp>
      <p:sp>
        <p:nvSpPr>
          <p:cNvPr id="170" name="Rectangle 169">
            <a:extLst>
              <a:ext uri="{FF2B5EF4-FFF2-40B4-BE49-F238E27FC236}">
                <a16:creationId xmlns:a16="http://schemas.microsoft.com/office/drawing/2014/main" id="{CAB96D23-F69B-F66A-4CEF-83F4EF15E0F7}"/>
              </a:ext>
            </a:extLst>
          </p:cNvPr>
          <p:cNvSpPr/>
          <p:nvPr/>
        </p:nvSpPr>
        <p:spPr>
          <a:xfrm>
            <a:off x="4204545" y="9579198"/>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Training Principles</a:t>
            </a:r>
            <a:endParaRPr lang="en-GB" sz="1400" dirty="0">
              <a:solidFill>
                <a:srgbClr val="002060"/>
              </a:solidFill>
              <a:latin typeface="Gill Sans MT" panose="020B0502020104020203" pitchFamily="34" charset="0"/>
            </a:endParaRPr>
          </a:p>
        </p:txBody>
      </p:sp>
      <p:sp>
        <p:nvSpPr>
          <p:cNvPr id="171" name="Rectangle 170">
            <a:extLst>
              <a:ext uri="{FF2B5EF4-FFF2-40B4-BE49-F238E27FC236}">
                <a16:creationId xmlns:a16="http://schemas.microsoft.com/office/drawing/2014/main" id="{CAB96D23-F69B-F66A-4CEF-83F4EF15E0F7}"/>
              </a:ext>
            </a:extLst>
          </p:cNvPr>
          <p:cNvSpPr/>
          <p:nvPr/>
        </p:nvSpPr>
        <p:spPr>
          <a:xfrm>
            <a:off x="2412030" y="9571942"/>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Invasion games – Tactics and Strategy</a:t>
            </a:r>
            <a:endParaRPr lang="en-GB" sz="1400" dirty="0">
              <a:solidFill>
                <a:srgbClr val="002060"/>
              </a:solidFill>
              <a:latin typeface="Gill Sans MT" panose="020B0502020104020203" pitchFamily="34" charset="0"/>
            </a:endParaRPr>
          </a:p>
        </p:txBody>
      </p:sp>
      <p:sp>
        <p:nvSpPr>
          <p:cNvPr id="172" name="Rectangle 171">
            <a:extLst>
              <a:ext uri="{FF2B5EF4-FFF2-40B4-BE49-F238E27FC236}">
                <a16:creationId xmlns:a16="http://schemas.microsoft.com/office/drawing/2014/main" id="{CAB96D23-F69B-F66A-4CEF-83F4EF15E0F7}"/>
              </a:ext>
            </a:extLst>
          </p:cNvPr>
          <p:cNvSpPr/>
          <p:nvPr/>
        </p:nvSpPr>
        <p:spPr>
          <a:xfrm>
            <a:off x="7862145" y="9569903"/>
            <a:ext cx="1818886" cy="558800"/>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Athletics - Mini Olympics</a:t>
            </a:r>
            <a:endParaRPr lang="en-GB" dirty="0">
              <a:solidFill>
                <a:srgbClr val="002060"/>
              </a:solidFill>
              <a:latin typeface="Gill Sans MT" panose="020B0502020104020203" pitchFamily="34" charset="0"/>
            </a:endParaRPr>
          </a:p>
        </p:txBody>
      </p:sp>
      <p:sp>
        <p:nvSpPr>
          <p:cNvPr id="173" name="Rectangle 172">
            <a:extLst>
              <a:ext uri="{FF2B5EF4-FFF2-40B4-BE49-F238E27FC236}">
                <a16:creationId xmlns:a16="http://schemas.microsoft.com/office/drawing/2014/main" id="{CAB96D23-F69B-F66A-4CEF-83F4EF15E0F7}"/>
              </a:ext>
            </a:extLst>
          </p:cNvPr>
          <p:cNvSpPr/>
          <p:nvPr/>
        </p:nvSpPr>
        <p:spPr>
          <a:xfrm>
            <a:off x="4502089" y="12271598"/>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Badminton- Net and game play</a:t>
            </a:r>
            <a:endParaRPr lang="en-GB" sz="1200" dirty="0">
              <a:solidFill>
                <a:srgbClr val="002060"/>
              </a:solidFill>
              <a:latin typeface="Gill Sans MT" panose="020B0502020104020203" pitchFamily="34" charset="0"/>
            </a:endParaRPr>
          </a:p>
        </p:txBody>
      </p:sp>
      <p:sp>
        <p:nvSpPr>
          <p:cNvPr id="174" name="Rectangle 173">
            <a:extLst>
              <a:ext uri="{FF2B5EF4-FFF2-40B4-BE49-F238E27FC236}">
                <a16:creationId xmlns:a16="http://schemas.microsoft.com/office/drawing/2014/main" id="{CAB96D23-F69B-F66A-4CEF-83F4EF15E0F7}"/>
              </a:ext>
            </a:extLst>
          </p:cNvPr>
          <p:cNvSpPr/>
          <p:nvPr/>
        </p:nvSpPr>
        <p:spPr>
          <a:xfrm>
            <a:off x="8304828" y="12264572"/>
            <a:ext cx="1651972" cy="566056"/>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Team play</a:t>
            </a:r>
            <a:endParaRPr lang="en-GB" dirty="0">
              <a:solidFill>
                <a:srgbClr val="002060"/>
              </a:solidFill>
              <a:latin typeface="Gill Sans MT" panose="020B0502020104020203" pitchFamily="34" charset="0"/>
            </a:endParaRPr>
          </a:p>
        </p:txBody>
      </p:sp>
      <p:sp>
        <p:nvSpPr>
          <p:cNvPr id="175" name="Rectangle 174">
            <a:extLst>
              <a:ext uri="{FF2B5EF4-FFF2-40B4-BE49-F238E27FC236}">
                <a16:creationId xmlns:a16="http://schemas.microsoft.com/office/drawing/2014/main" id="{CAB96D23-F69B-F66A-4CEF-83F4EF15E0F7}"/>
              </a:ext>
            </a:extLst>
          </p:cNvPr>
          <p:cNvSpPr/>
          <p:nvPr/>
        </p:nvSpPr>
        <p:spPr>
          <a:xfrm>
            <a:off x="10133627" y="12266606"/>
            <a:ext cx="1884202" cy="578537"/>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Development of individual skills </a:t>
            </a:r>
            <a:endParaRPr lang="en-GB" sz="1400" dirty="0">
              <a:solidFill>
                <a:srgbClr val="002060"/>
              </a:solidFill>
              <a:latin typeface="Gill Sans MT" panose="020B0502020104020203" pitchFamily="34" charset="0"/>
            </a:endParaRPr>
          </a:p>
        </p:txBody>
      </p:sp>
      <p:sp>
        <p:nvSpPr>
          <p:cNvPr id="176" name="Rectangle 175">
            <a:extLst>
              <a:ext uri="{FF2B5EF4-FFF2-40B4-BE49-F238E27FC236}">
                <a16:creationId xmlns:a16="http://schemas.microsoft.com/office/drawing/2014/main" id="{CAB96D23-F69B-F66A-4CEF-83F4EF15E0F7}"/>
              </a:ext>
            </a:extLst>
          </p:cNvPr>
          <p:cNvSpPr/>
          <p:nvPr/>
        </p:nvSpPr>
        <p:spPr>
          <a:xfrm>
            <a:off x="2680545" y="12278855"/>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Cricket – Game play</a:t>
            </a:r>
            <a:endParaRPr lang="en-GB" dirty="0">
              <a:solidFill>
                <a:srgbClr val="002060"/>
              </a:solidFill>
              <a:latin typeface="Gill Sans MT" panose="020B0502020104020203" pitchFamily="34" charset="0"/>
            </a:endParaRPr>
          </a:p>
        </p:txBody>
      </p:sp>
      <p:sp>
        <p:nvSpPr>
          <p:cNvPr id="177" name="Rectangle 176">
            <a:extLst>
              <a:ext uri="{FF2B5EF4-FFF2-40B4-BE49-F238E27FC236}">
                <a16:creationId xmlns:a16="http://schemas.microsoft.com/office/drawing/2014/main" id="{CAB96D23-F69B-F66A-4CEF-83F4EF15E0F7}"/>
              </a:ext>
            </a:extLst>
          </p:cNvPr>
          <p:cNvSpPr/>
          <p:nvPr/>
        </p:nvSpPr>
        <p:spPr>
          <a:xfrm>
            <a:off x="888030" y="12271599"/>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Individual Sports – Skill development</a:t>
            </a:r>
            <a:endParaRPr lang="en-GB" sz="1400" dirty="0">
              <a:solidFill>
                <a:srgbClr val="002060"/>
              </a:solidFill>
              <a:latin typeface="Gill Sans MT" panose="020B0502020104020203" pitchFamily="34" charset="0"/>
            </a:endParaRPr>
          </a:p>
        </p:txBody>
      </p:sp>
      <p:sp>
        <p:nvSpPr>
          <p:cNvPr id="178" name="Rectangle 177">
            <a:extLst>
              <a:ext uri="{FF2B5EF4-FFF2-40B4-BE49-F238E27FC236}">
                <a16:creationId xmlns:a16="http://schemas.microsoft.com/office/drawing/2014/main" id="{CAB96D23-F69B-F66A-4CEF-83F4EF15E0F7}"/>
              </a:ext>
            </a:extLst>
          </p:cNvPr>
          <p:cNvSpPr/>
          <p:nvPr/>
        </p:nvSpPr>
        <p:spPr>
          <a:xfrm>
            <a:off x="6338145" y="12269560"/>
            <a:ext cx="1818886" cy="558800"/>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Fitness Testing</a:t>
            </a:r>
            <a:endParaRPr lang="en-GB" dirty="0">
              <a:solidFill>
                <a:srgbClr val="002060"/>
              </a:solidFill>
              <a:latin typeface="Gill Sans MT" panose="020B0502020104020203" pitchFamily="34" charset="0"/>
            </a:endParaRPr>
          </a:p>
        </p:txBody>
      </p:sp>
      <p:grpSp>
        <p:nvGrpSpPr>
          <p:cNvPr id="104" name="Group 103">
            <a:extLst>
              <a:ext uri="{FF2B5EF4-FFF2-40B4-BE49-F238E27FC236}">
                <a16:creationId xmlns:a16="http://schemas.microsoft.com/office/drawing/2014/main" id="{EEBB644A-2CD1-AC81-A5D9-91C23163D0CD}"/>
              </a:ext>
            </a:extLst>
          </p:cNvPr>
          <p:cNvGrpSpPr/>
          <p:nvPr/>
        </p:nvGrpSpPr>
        <p:grpSpPr>
          <a:xfrm>
            <a:off x="230240" y="14629083"/>
            <a:ext cx="1941055" cy="1941055"/>
            <a:chOff x="11168313" y="5375460"/>
            <a:chExt cx="2887171" cy="2887171"/>
          </a:xfrm>
        </p:grpSpPr>
        <p:sp>
          <p:nvSpPr>
            <p:cNvPr id="105" name="Star: 5 Points 83">
              <a:extLst>
                <a:ext uri="{FF2B5EF4-FFF2-40B4-BE49-F238E27FC236}">
                  <a16:creationId xmlns:a16="http://schemas.microsoft.com/office/drawing/2014/main" id="{DE49BEAC-D453-3F80-35E7-EF71BAAF77B1}"/>
                </a:ext>
              </a:extLst>
            </p:cNvPr>
            <p:cNvSpPr/>
            <p:nvPr/>
          </p:nvSpPr>
          <p:spPr>
            <a:xfrm>
              <a:off x="11168313" y="5375460"/>
              <a:ext cx="2887171" cy="2887171"/>
            </a:xfrm>
            <a:prstGeom prst="star5">
              <a:avLst>
                <a:gd name="adj" fmla="val 23522"/>
                <a:gd name="hf" fmla="val 105146"/>
                <a:gd name="vf" fmla="val 110557"/>
              </a:avLst>
            </a:prstGeom>
            <a:solidFill>
              <a:srgbClr val="002060"/>
            </a:solidFill>
            <a:ln w="152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a:p>
          </p:txBody>
        </p:sp>
        <p:sp>
          <p:nvSpPr>
            <p:cNvPr id="106" name="Star: 5 Points 84">
              <a:extLst>
                <a:ext uri="{FF2B5EF4-FFF2-40B4-BE49-F238E27FC236}">
                  <a16:creationId xmlns:a16="http://schemas.microsoft.com/office/drawing/2014/main" id="{551BD3BB-7442-53EA-E432-B61C0DE4A365}"/>
                </a:ext>
              </a:extLst>
            </p:cNvPr>
            <p:cNvSpPr/>
            <p:nvPr/>
          </p:nvSpPr>
          <p:spPr>
            <a:xfrm>
              <a:off x="11421700" y="5628847"/>
              <a:ext cx="2380398" cy="2380398"/>
            </a:xfrm>
            <a:prstGeom prst="star5">
              <a:avLst>
                <a:gd name="adj" fmla="val 23522"/>
                <a:gd name="hf" fmla="val 105146"/>
                <a:gd name="vf" fmla="val 110557"/>
              </a:avLst>
            </a:prstGeom>
            <a:solidFill>
              <a:schemeClr val="bg1"/>
            </a:solidFill>
            <a:ln w="152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dirty="0">
                <a:solidFill>
                  <a:srgbClr val="002060"/>
                </a:solidFill>
              </a:endParaRPr>
            </a:p>
          </p:txBody>
        </p:sp>
      </p:grpSp>
      <p:sp>
        <p:nvSpPr>
          <p:cNvPr id="113" name="Rectangle 112">
            <a:extLst>
              <a:ext uri="{FF2B5EF4-FFF2-40B4-BE49-F238E27FC236}">
                <a16:creationId xmlns:a16="http://schemas.microsoft.com/office/drawing/2014/main" id="{3BED7579-B6A0-D3E0-DAA5-5BA4E7F39477}"/>
              </a:ext>
            </a:extLst>
          </p:cNvPr>
          <p:cNvSpPr/>
          <p:nvPr/>
        </p:nvSpPr>
        <p:spPr>
          <a:xfrm>
            <a:off x="502524" y="15405837"/>
            <a:ext cx="1284837"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smtClean="0">
                <a:solidFill>
                  <a:srgbClr val="002060"/>
                </a:solidFill>
                <a:latin typeface="Gill Sans MT" panose="020B0502020104020203" pitchFamily="34" charset="0"/>
              </a:rPr>
              <a:t>Y7</a:t>
            </a:r>
            <a:endParaRPr lang="en-GB" sz="4000" b="1" dirty="0">
              <a:solidFill>
                <a:srgbClr val="002060"/>
              </a:solidFill>
              <a:latin typeface="Gill Sans MT" panose="020B0502020104020203" pitchFamily="34" charset="0"/>
            </a:endParaRPr>
          </a:p>
        </p:txBody>
      </p:sp>
      <p:grpSp>
        <p:nvGrpSpPr>
          <p:cNvPr id="114" name="Group 113">
            <a:extLst>
              <a:ext uri="{FF2B5EF4-FFF2-40B4-BE49-F238E27FC236}">
                <a16:creationId xmlns:a16="http://schemas.microsoft.com/office/drawing/2014/main" id="{EEBB644A-2CD1-AC81-A5D9-91C23163D0CD}"/>
              </a:ext>
            </a:extLst>
          </p:cNvPr>
          <p:cNvGrpSpPr/>
          <p:nvPr/>
        </p:nvGrpSpPr>
        <p:grpSpPr>
          <a:xfrm>
            <a:off x="12079340" y="16591233"/>
            <a:ext cx="2017660" cy="1941055"/>
            <a:chOff x="11168313" y="5375460"/>
            <a:chExt cx="2887171" cy="2887171"/>
          </a:xfrm>
        </p:grpSpPr>
        <p:sp>
          <p:nvSpPr>
            <p:cNvPr id="115" name="Star: 5 Points 83">
              <a:extLst>
                <a:ext uri="{FF2B5EF4-FFF2-40B4-BE49-F238E27FC236}">
                  <a16:creationId xmlns:a16="http://schemas.microsoft.com/office/drawing/2014/main" id="{DE49BEAC-D453-3F80-35E7-EF71BAAF77B1}"/>
                </a:ext>
              </a:extLst>
            </p:cNvPr>
            <p:cNvSpPr/>
            <p:nvPr/>
          </p:nvSpPr>
          <p:spPr>
            <a:xfrm>
              <a:off x="11168313" y="5375460"/>
              <a:ext cx="2887171" cy="2887171"/>
            </a:xfrm>
            <a:prstGeom prst="star5">
              <a:avLst>
                <a:gd name="adj" fmla="val 23522"/>
                <a:gd name="hf" fmla="val 105146"/>
                <a:gd name="vf" fmla="val 110557"/>
              </a:avLst>
            </a:prstGeom>
            <a:solidFill>
              <a:srgbClr val="002060"/>
            </a:solidFill>
            <a:ln w="152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a:p>
          </p:txBody>
        </p:sp>
        <p:sp>
          <p:nvSpPr>
            <p:cNvPr id="118" name="Star: 5 Points 84">
              <a:extLst>
                <a:ext uri="{FF2B5EF4-FFF2-40B4-BE49-F238E27FC236}">
                  <a16:creationId xmlns:a16="http://schemas.microsoft.com/office/drawing/2014/main" id="{551BD3BB-7442-53EA-E432-B61C0DE4A365}"/>
                </a:ext>
              </a:extLst>
            </p:cNvPr>
            <p:cNvSpPr/>
            <p:nvPr/>
          </p:nvSpPr>
          <p:spPr>
            <a:xfrm>
              <a:off x="11421700" y="5628847"/>
              <a:ext cx="2380398" cy="2380398"/>
            </a:xfrm>
            <a:prstGeom prst="star5">
              <a:avLst>
                <a:gd name="adj" fmla="val 23522"/>
                <a:gd name="hf" fmla="val 105146"/>
                <a:gd name="vf" fmla="val 110557"/>
              </a:avLst>
            </a:prstGeom>
            <a:solidFill>
              <a:schemeClr val="bg1"/>
            </a:solidFill>
            <a:ln w="152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dirty="0">
                <a:solidFill>
                  <a:srgbClr val="002060"/>
                </a:solidFill>
              </a:endParaRPr>
            </a:p>
          </p:txBody>
        </p:sp>
      </p:grpSp>
      <p:sp>
        <p:nvSpPr>
          <p:cNvPr id="123" name="Rectangle 122">
            <a:extLst>
              <a:ext uri="{FF2B5EF4-FFF2-40B4-BE49-F238E27FC236}">
                <a16:creationId xmlns:a16="http://schemas.microsoft.com/office/drawing/2014/main" id="{3BED7579-B6A0-D3E0-DAA5-5BA4E7F39477}"/>
              </a:ext>
            </a:extLst>
          </p:cNvPr>
          <p:cNvSpPr/>
          <p:nvPr/>
        </p:nvSpPr>
        <p:spPr>
          <a:xfrm>
            <a:off x="11989674" y="17272737"/>
            <a:ext cx="2183526"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rgbClr val="002060"/>
                </a:solidFill>
                <a:latin typeface="Gill Sans MT" panose="020B0502020104020203" pitchFamily="34" charset="0"/>
              </a:rPr>
              <a:t>Primary</a:t>
            </a:r>
            <a:endParaRPr lang="en-GB" sz="2400" b="1" dirty="0">
              <a:solidFill>
                <a:srgbClr val="002060"/>
              </a:solidFill>
              <a:latin typeface="Gill Sans MT" panose="020B0502020104020203" pitchFamily="34" charset="0"/>
            </a:endParaRPr>
          </a:p>
        </p:txBody>
      </p:sp>
      <p:grpSp>
        <p:nvGrpSpPr>
          <p:cNvPr id="126" name="Group 125">
            <a:extLst>
              <a:ext uri="{FF2B5EF4-FFF2-40B4-BE49-F238E27FC236}">
                <a16:creationId xmlns:a16="http://schemas.microsoft.com/office/drawing/2014/main" id="{EEBB644A-2CD1-AC81-A5D9-91C23163D0CD}"/>
              </a:ext>
            </a:extLst>
          </p:cNvPr>
          <p:cNvGrpSpPr/>
          <p:nvPr/>
        </p:nvGrpSpPr>
        <p:grpSpPr>
          <a:xfrm>
            <a:off x="-288145" y="18946722"/>
            <a:ext cx="3016423" cy="2479771"/>
            <a:chOff x="11168313" y="5375460"/>
            <a:chExt cx="2887171" cy="2887171"/>
          </a:xfrm>
        </p:grpSpPr>
        <p:sp>
          <p:nvSpPr>
            <p:cNvPr id="127" name="Star: 5 Points 83">
              <a:extLst>
                <a:ext uri="{FF2B5EF4-FFF2-40B4-BE49-F238E27FC236}">
                  <a16:creationId xmlns:a16="http://schemas.microsoft.com/office/drawing/2014/main" id="{DE49BEAC-D453-3F80-35E7-EF71BAAF77B1}"/>
                </a:ext>
              </a:extLst>
            </p:cNvPr>
            <p:cNvSpPr/>
            <p:nvPr/>
          </p:nvSpPr>
          <p:spPr>
            <a:xfrm>
              <a:off x="11168313" y="5375460"/>
              <a:ext cx="2887171" cy="2887171"/>
            </a:xfrm>
            <a:prstGeom prst="star5">
              <a:avLst>
                <a:gd name="adj" fmla="val 23522"/>
                <a:gd name="hf" fmla="val 105146"/>
                <a:gd name="vf" fmla="val 110557"/>
              </a:avLst>
            </a:prstGeom>
            <a:solidFill>
              <a:srgbClr val="002060"/>
            </a:solidFill>
            <a:ln w="152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a:p>
          </p:txBody>
        </p:sp>
        <p:sp>
          <p:nvSpPr>
            <p:cNvPr id="169" name="Star: 5 Points 84">
              <a:extLst>
                <a:ext uri="{FF2B5EF4-FFF2-40B4-BE49-F238E27FC236}">
                  <a16:creationId xmlns:a16="http://schemas.microsoft.com/office/drawing/2014/main" id="{551BD3BB-7442-53EA-E432-B61C0DE4A365}"/>
                </a:ext>
              </a:extLst>
            </p:cNvPr>
            <p:cNvSpPr/>
            <p:nvPr/>
          </p:nvSpPr>
          <p:spPr>
            <a:xfrm>
              <a:off x="11421700" y="5628847"/>
              <a:ext cx="2380398" cy="2380398"/>
            </a:xfrm>
            <a:prstGeom prst="star5">
              <a:avLst>
                <a:gd name="adj" fmla="val 23522"/>
                <a:gd name="hf" fmla="val 105146"/>
                <a:gd name="vf" fmla="val 110557"/>
              </a:avLst>
            </a:prstGeom>
            <a:solidFill>
              <a:schemeClr val="bg1"/>
            </a:solidFill>
            <a:ln w="152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b="1" dirty="0">
                <a:solidFill>
                  <a:srgbClr val="002060"/>
                </a:solidFill>
              </a:endParaRPr>
            </a:p>
          </p:txBody>
        </p:sp>
      </p:grpSp>
      <p:sp>
        <p:nvSpPr>
          <p:cNvPr id="182" name="Rectangle 181">
            <a:extLst>
              <a:ext uri="{FF2B5EF4-FFF2-40B4-BE49-F238E27FC236}">
                <a16:creationId xmlns:a16="http://schemas.microsoft.com/office/drawing/2014/main" id="{3BED7579-B6A0-D3E0-DAA5-5BA4E7F39477}"/>
              </a:ext>
            </a:extLst>
          </p:cNvPr>
          <p:cNvSpPr/>
          <p:nvPr/>
        </p:nvSpPr>
        <p:spPr>
          <a:xfrm>
            <a:off x="445374" y="19939737"/>
            <a:ext cx="1573926" cy="62413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rgbClr val="002060"/>
                </a:solidFill>
                <a:latin typeface="Gill Sans MT" panose="020B0502020104020203" pitchFamily="34" charset="0"/>
              </a:rPr>
              <a:t>Little Blossoms</a:t>
            </a:r>
            <a:endParaRPr lang="en-GB" sz="2000" b="1" dirty="0">
              <a:solidFill>
                <a:srgbClr val="002060"/>
              </a:solidFill>
              <a:latin typeface="Gill Sans MT" panose="020B0502020104020203" pitchFamily="34" charset="0"/>
            </a:endParaRPr>
          </a:p>
        </p:txBody>
      </p:sp>
      <p:sp>
        <p:nvSpPr>
          <p:cNvPr id="183" name="Rectangle 182">
            <a:extLst>
              <a:ext uri="{FF2B5EF4-FFF2-40B4-BE49-F238E27FC236}">
                <a16:creationId xmlns:a16="http://schemas.microsoft.com/office/drawing/2014/main" id="{CAB96D23-F69B-F66A-4CEF-83F4EF15E0F7}"/>
              </a:ext>
            </a:extLst>
          </p:cNvPr>
          <p:cNvSpPr/>
          <p:nvPr/>
        </p:nvSpPr>
        <p:spPr>
          <a:xfrm>
            <a:off x="5305815" y="14021478"/>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Fitness Test</a:t>
            </a:r>
            <a:endParaRPr lang="en-GB" dirty="0">
              <a:solidFill>
                <a:srgbClr val="002060"/>
              </a:solidFill>
              <a:latin typeface="Gill Sans MT" panose="020B0502020104020203" pitchFamily="34" charset="0"/>
            </a:endParaRPr>
          </a:p>
        </p:txBody>
      </p:sp>
      <p:sp>
        <p:nvSpPr>
          <p:cNvPr id="184" name="Rectangle 183">
            <a:extLst>
              <a:ext uri="{FF2B5EF4-FFF2-40B4-BE49-F238E27FC236}">
                <a16:creationId xmlns:a16="http://schemas.microsoft.com/office/drawing/2014/main" id="{CAB96D23-F69B-F66A-4CEF-83F4EF15E0F7}"/>
              </a:ext>
            </a:extLst>
          </p:cNvPr>
          <p:cNvSpPr/>
          <p:nvPr/>
        </p:nvSpPr>
        <p:spPr>
          <a:xfrm>
            <a:off x="7163642" y="14021476"/>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Racquet Sports - Hitting</a:t>
            </a:r>
            <a:endParaRPr lang="en-GB" sz="1400" dirty="0">
              <a:solidFill>
                <a:srgbClr val="002060"/>
              </a:solidFill>
              <a:latin typeface="Gill Sans MT" panose="020B0502020104020203" pitchFamily="34" charset="0"/>
            </a:endParaRPr>
          </a:p>
        </p:txBody>
      </p:sp>
      <p:sp>
        <p:nvSpPr>
          <p:cNvPr id="185" name="Rectangle 184">
            <a:extLst>
              <a:ext uri="{FF2B5EF4-FFF2-40B4-BE49-F238E27FC236}">
                <a16:creationId xmlns:a16="http://schemas.microsoft.com/office/drawing/2014/main" id="{CAB96D23-F69B-F66A-4CEF-83F4EF15E0F7}"/>
              </a:ext>
            </a:extLst>
          </p:cNvPr>
          <p:cNvSpPr/>
          <p:nvPr/>
        </p:nvSpPr>
        <p:spPr>
          <a:xfrm>
            <a:off x="9006956" y="14021477"/>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Athletics – Basic Technique</a:t>
            </a:r>
            <a:endParaRPr lang="en-GB" sz="1400" dirty="0">
              <a:solidFill>
                <a:srgbClr val="002060"/>
              </a:solidFill>
              <a:latin typeface="Gill Sans MT" panose="020B0502020104020203" pitchFamily="34" charset="0"/>
            </a:endParaRPr>
          </a:p>
        </p:txBody>
      </p:sp>
      <p:sp>
        <p:nvSpPr>
          <p:cNvPr id="186" name="Rectangle 185">
            <a:extLst>
              <a:ext uri="{FF2B5EF4-FFF2-40B4-BE49-F238E27FC236}">
                <a16:creationId xmlns:a16="http://schemas.microsoft.com/office/drawing/2014/main" id="{CAB96D23-F69B-F66A-4CEF-83F4EF15E0F7}"/>
              </a:ext>
            </a:extLst>
          </p:cNvPr>
          <p:cNvSpPr/>
          <p:nvPr/>
        </p:nvSpPr>
        <p:spPr>
          <a:xfrm>
            <a:off x="10806728" y="14035990"/>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Individual Sports</a:t>
            </a:r>
            <a:endParaRPr lang="en-GB" sz="1400" dirty="0">
              <a:solidFill>
                <a:srgbClr val="002060"/>
              </a:solidFill>
              <a:latin typeface="Gill Sans MT" panose="020B0502020104020203" pitchFamily="34" charset="0"/>
            </a:endParaRPr>
          </a:p>
        </p:txBody>
      </p:sp>
      <p:sp>
        <p:nvSpPr>
          <p:cNvPr id="187" name="Rectangle 186">
            <a:extLst>
              <a:ext uri="{FF2B5EF4-FFF2-40B4-BE49-F238E27FC236}">
                <a16:creationId xmlns:a16="http://schemas.microsoft.com/office/drawing/2014/main" id="{CAB96D23-F69B-F66A-4CEF-83F4EF15E0F7}"/>
              </a:ext>
            </a:extLst>
          </p:cNvPr>
          <p:cNvSpPr/>
          <p:nvPr/>
        </p:nvSpPr>
        <p:spPr>
          <a:xfrm>
            <a:off x="1611930" y="14028735"/>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Introduction to PE</a:t>
            </a:r>
            <a:endParaRPr lang="en-GB" sz="1400" dirty="0">
              <a:solidFill>
                <a:srgbClr val="002060"/>
              </a:solidFill>
              <a:latin typeface="Gill Sans MT" panose="020B0502020104020203" pitchFamily="34" charset="0"/>
            </a:endParaRPr>
          </a:p>
        </p:txBody>
      </p:sp>
      <p:sp>
        <p:nvSpPr>
          <p:cNvPr id="188" name="Rectangle 187">
            <a:extLst>
              <a:ext uri="{FF2B5EF4-FFF2-40B4-BE49-F238E27FC236}">
                <a16:creationId xmlns:a16="http://schemas.microsoft.com/office/drawing/2014/main" id="{CAB96D23-F69B-F66A-4CEF-83F4EF15E0F7}"/>
              </a:ext>
            </a:extLst>
          </p:cNvPr>
          <p:cNvSpPr/>
          <p:nvPr/>
        </p:nvSpPr>
        <p:spPr>
          <a:xfrm>
            <a:off x="3447986" y="14021478"/>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Develop Team Skills</a:t>
            </a:r>
            <a:endParaRPr lang="en-GB" sz="1400" dirty="0">
              <a:solidFill>
                <a:srgbClr val="002060"/>
              </a:solidFill>
              <a:latin typeface="Gill Sans MT" panose="020B0502020104020203" pitchFamily="34" charset="0"/>
            </a:endParaRPr>
          </a:p>
        </p:txBody>
      </p:sp>
      <p:sp>
        <p:nvSpPr>
          <p:cNvPr id="194" name="Rectangle 193">
            <a:extLst>
              <a:ext uri="{FF2B5EF4-FFF2-40B4-BE49-F238E27FC236}">
                <a16:creationId xmlns:a16="http://schemas.microsoft.com/office/drawing/2014/main" id="{CAB96D23-F69B-F66A-4CEF-83F4EF15E0F7}"/>
              </a:ext>
            </a:extLst>
          </p:cNvPr>
          <p:cNvSpPr/>
          <p:nvPr/>
        </p:nvSpPr>
        <p:spPr>
          <a:xfrm>
            <a:off x="7963742" y="14745376"/>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Cricket – Throwing and Catching</a:t>
            </a:r>
            <a:endParaRPr lang="en-GB" sz="1200" dirty="0">
              <a:solidFill>
                <a:srgbClr val="002060"/>
              </a:solidFill>
              <a:latin typeface="Gill Sans MT" panose="020B0502020104020203" pitchFamily="34" charset="0"/>
            </a:endParaRPr>
          </a:p>
        </p:txBody>
      </p:sp>
      <p:sp>
        <p:nvSpPr>
          <p:cNvPr id="195" name="Rectangle 194">
            <a:extLst>
              <a:ext uri="{FF2B5EF4-FFF2-40B4-BE49-F238E27FC236}">
                <a16:creationId xmlns:a16="http://schemas.microsoft.com/office/drawing/2014/main" id="{CAB96D23-F69B-F66A-4CEF-83F4EF15E0F7}"/>
              </a:ext>
            </a:extLst>
          </p:cNvPr>
          <p:cNvSpPr/>
          <p:nvPr/>
        </p:nvSpPr>
        <p:spPr>
          <a:xfrm>
            <a:off x="9807056" y="14745377"/>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solidFill>
                  <a:srgbClr val="002060"/>
                </a:solidFill>
                <a:latin typeface="Gill Sans MT" panose="020B0502020104020203" pitchFamily="34" charset="0"/>
              </a:rPr>
              <a:t>Rounders</a:t>
            </a:r>
            <a:r>
              <a:rPr lang="en-GB" sz="1400" dirty="0" smtClean="0">
                <a:solidFill>
                  <a:srgbClr val="002060"/>
                </a:solidFill>
                <a:latin typeface="Gill Sans MT" panose="020B0502020104020203" pitchFamily="34" charset="0"/>
              </a:rPr>
              <a:t> - Striking</a:t>
            </a:r>
            <a:endParaRPr lang="en-GB" sz="1400" dirty="0">
              <a:solidFill>
                <a:srgbClr val="002060"/>
              </a:solidFill>
              <a:latin typeface="Gill Sans MT" panose="020B0502020104020203" pitchFamily="34" charset="0"/>
            </a:endParaRPr>
          </a:p>
        </p:txBody>
      </p:sp>
      <p:sp>
        <p:nvSpPr>
          <p:cNvPr id="196" name="Rectangle 195">
            <a:extLst>
              <a:ext uri="{FF2B5EF4-FFF2-40B4-BE49-F238E27FC236}">
                <a16:creationId xmlns:a16="http://schemas.microsoft.com/office/drawing/2014/main" id="{CAB96D23-F69B-F66A-4CEF-83F4EF15E0F7}"/>
              </a:ext>
            </a:extLst>
          </p:cNvPr>
          <p:cNvSpPr/>
          <p:nvPr/>
        </p:nvSpPr>
        <p:spPr>
          <a:xfrm>
            <a:off x="11606828" y="14759890"/>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latin typeface="Gill Sans MT" panose="020B0502020104020203" pitchFamily="34" charset="0"/>
              </a:rPr>
              <a:t>Sports day</a:t>
            </a:r>
            <a:endParaRPr lang="en-GB" dirty="0">
              <a:solidFill>
                <a:srgbClr val="002060"/>
              </a:solidFill>
              <a:latin typeface="Gill Sans MT" panose="020B0502020104020203" pitchFamily="34" charset="0"/>
            </a:endParaRPr>
          </a:p>
        </p:txBody>
      </p:sp>
      <p:sp>
        <p:nvSpPr>
          <p:cNvPr id="197" name="Rectangle 196">
            <a:extLst>
              <a:ext uri="{FF2B5EF4-FFF2-40B4-BE49-F238E27FC236}">
                <a16:creationId xmlns:a16="http://schemas.microsoft.com/office/drawing/2014/main" id="{CAB96D23-F69B-F66A-4CEF-83F4EF15E0F7}"/>
              </a:ext>
            </a:extLst>
          </p:cNvPr>
          <p:cNvSpPr/>
          <p:nvPr/>
        </p:nvSpPr>
        <p:spPr>
          <a:xfrm>
            <a:off x="2412030" y="14752635"/>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Hand Eye Coordination</a:t>
            </a:r>
            <a:endParaRPr lang="en-GB" sz="1400" dirty="0">
              <a:solidFill>
                <a:srgbClr val="002060"/>
              </a:solidFill>
              <a:latin typeface="Gill Sans MT" panose="020B0502020104020203" pitchFamily="34" charset="0"/>
            </a:endParaRPr>
          </a:p>
        </p:txBody>
      </p:sp>
      <p:sp>
        <p:nvSpPr>
          <p:cNvPr id="198" name="Rectangle 197">
            <a:extLst>
              <a:ext uri="{FF2B5EF4-FFF2-40B4-BE49-F238E27FC236}">
                <a16:creationId xmlns:a16="http://schemas.microsoft.com/office/drawing/2014/main" id="{CAB96D23-F69B-F66A-4CEF-83F4EF15E0F7}"/>
              </a:ext>
            </a:extLst>
          </p:cNvPr>
          <p:cNvSpPr/>
          <p:nvPr/>
        </p:nvSpPr>
        <p:spPr>
          <a:xfrm>
            <a:off x="4248086" y="14745378"/>
            <a:ext cx="1695514" cy="570822"/>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Invasion Games- Skill Development</a:t>
            </a:r>
            <a:endParaRPr lang="en-GB" sz="1400" dirty="0">
              <a:solidFill>
                <a:srgbClr val="002060"/>
              </a:solidFill>
              <a:latin typeface="Gill Sans MT" panose="020B0502020104020203" pitchFamily="34" charset="0"/>
            </a:endParaRPr>
          </a:p>
        </p:txBody>
      </p:sp>
      <p:sp>
        <p:nvSpPr>
          <p:cNvPr id="199" name="Rectangle 198">
            <a:extLst>
              <a:ext uri="{FF2B5EF4-FFF2-40B4-BE49-F238E27FC236}">
                <a16:creationId xmlns:a16="http://schemas.microsoft.com/office/drawing/2014/main" id="{CAB96D23-F69B-F66A-4CEF-83F4EF15E0F7}"/>
              </a:ext>
            </a:extLst>
          </p:cNvPr>
          <p:cNvSpPr/>
          <p:nvPr/>
        </p:nvSpPr>
        <p:spPr>
          <a:xfrm>
            <a:off x="4294861" y="16364230"/>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Dance</a:t>
            </a:r>
            <a:endParaRPr lang="en-GB" sz="1400" dirty="0">
              <a:solidFill>
                <a:srgbClr val="002060"/>
              </a:solidFill>
              <a:latin typeface="Gill Sans MT" panose="020B0502020104020203" pitchFamily="34" charset="0"/>
            </a:endParaRPr>
          </a:p>
        </p:txBody>
      </p:sp>
      <p:sp>
        <p:nvSpPr>
          <p:cNvPr id="200" name="Rectangle 199">
            <a:extLst>
              <a:ext uri="{FF2B5EF4-FFF2-40B4-BE49-F238E27FC236}">
                <a16:creationId xmlns:a16="http://schemas.microsoft.com/office/drawing/2014/main" id="{CAB96D23-F69B-F66A-4CEF-83F4EF15E0F7}"/>
              </a:ext>
            </a:extLst>
          </p:cNvPr>
          <p:cNvSpPr/>
          <p:nvPr/>
        </p:nvSpPr>
        <p:spPr>
          <a:xfrm>
            <a:off x="6537685" y="16348028"/>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rgbClr val="002060"/>
                </a:solidFill>
                <a:latin typeface="Gill Sans MT" panose="020B0502020104020203" pitchFamily="34" charset="0"/>
              </a:rPr>
              <a:t>Team Games</a:t>
            </a:r>
          </a:p>
        </p:txBody>
      </p:sp>
      <p:sp>
        <p:nvSpPr>
          <p:cNvPr id="201" name="Rectangle 200">
            <a:extLst>
              <a:ext uri="{FF2B5EF4-FFF2-40B4-BE49-F238E27FC236}">
                <a16:creationId xmlns:a16="http://schemas.microsoft.com/office/drawing/2014/main" id="{CAB96D23-F69B-F66A-4CEF-83F4EF15E0F7}"/>
              </a:ext>
            </a:extLst>
          </p:cNvPr>
          <p:cNvSpPr/>
          <p:nvPr/>
        </p:nvSpPr>
        <p:spPr>
          <a:xfrm>
            <a:off x="8883527" y="16387744"/>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rgbClr val="002060"/>
                </a:solidFill>
                <a:latin typeface="Gill Sans MT" panose="020B0502020104020203" pitchFamily="34" charset="0"/>
              </a:rPr>
              <a:t>Skills in Isolation - Coordination</a:t>
            </a:r>
          </a:p>
        </p:txBody>
      </p:sp>
      <p:sp>
        <p:nvSpPr>
          <p:cNvPr id="202" name="Rectangle 201">
            <a:extLst>
              <a:ext uri="{FF2B5EF4-FFF2-40B4-BE49-F238E27FC236}">
                <a16:creationId xmlns:a16="http://schemas.microsoft.com/office/drawing/2014/main" id="{CAB96D23-F69B-F66A-4CEF-83F4EF15E0F7}"/>
              </a:ext>
            </a:extLst>
          </p:cNvPr>
          <p:cNvSpPr/>
          <p:nvPr/>
        </p:nvSpPr>
        <p:spPr>
          <a:xfrm>
            <a:off x="11111528" y="16417240"/>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rgbClr val="002060"/>
                </a:solidFill>
                <a:latin typeface="Gill Sans MT" panose="020B0502020104020203" pitchFamily="34" charset="0"/>
              </a:rPr>
              <a:t>Physical Literacy - Movement</a:t>
            </a:r>
          </a:p>
        </p:txBody>
      </p:sp>
      <p:sp>
        <p:nvSpPr>
          <p:cNvPr id="204" name="Rectangle 203">
            <a:extLst>
              <a:ext uri="{FF2B5EF4-FFF2-40B4-BE49-F238E27FC236}">
                <a16:creationId xmlns:a16="http://schemas.microsoft.com/office/drawing/2014/main" id="{CAB96D23-F69B-F66A-4CEF-83F4EF15E0F7}"/>
              </a:ext>
            </a:extLst>
          </p:cNvPr>
          <p:cNvSpPr/>
          <p:nvPr/>
        </p:nvSpPr>
        <p:spPr>
          <a:xfrm>
            <a:off x="2039880" y="16365874"/>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Outdoor Adventure</a:t>
            </a:r>
            <a:endParaRPr lang="en-GB" sz="1400" dirty="0">
              <a:solidFill>
                <a:srgbClr val="002060"/>
              </a:solidFill>
              <a:latin typeface="Gill Sans MT" panose="020B0502020104020203" pitchFamily="34" charset="0"/>
            </a:endParaRPr>
          </a:p>
        </p:txBody>
      </p:sp>
      <p:sp>
        <p:nvSpPr>
          <p:cNvPr id="205" name="Rectangle 204">
            <a:extLst>
              <a:ext uri="{FF2B5EF4-FFF2-40B4-BE49-F238E27FC236}">
                <a16:creationId xmlns:a16="http://schemas.microsoft.com/office/drawing/2014/main" id="{CAB96D23-F69B-F66A-4CEF-83F4EF15E0F7}"/>
              </a:ext>
            </a:extLst>
          </p:cNvPr>
          <p:cNvSpPr/>
          <p:nvPr/>
        </p:nvSpPr>
        <p:spPr>
          <a:xfrm>
            <a:off x="3152191" y="17145280"/>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Swimming</a:t>
            </a:r>
            <a:endParaRPr lang="en-GB" sz="1400" dirty="0">
              <a:solidFill>
                <a:srgbClr val="002060"/>
              </a:solidFill>
              <a:latin typeface="Gill Sans MT" panose="020B0502020104020203" pitchFamily="34" charset="0"/>
            </a:endParaRPr>
          </a:p>
        </p:txBody>
      </p:sp>
      <p:sp>
        <p:nvSpPr>
          <p:cNvPr id="206" name="Rectangle 205">
            <a:extLst>
              <a:ext uri="{FF2B5EF4-FFF2-40B4-BE49-F238E27FC236}">
                <a16:creationId xmlns:a16="http://schemas.microsoft.com/office/drawing/2014/main" id="{CAB96D23-F69B-F66A-4CEF-83F4EF15E0F7}"/>
              </a:ext>
            </a:extLst>
          </p:cNvPr>
          <p:cNvSpPr/>
          <p:nvPr/>
        </p:nvSpPr>
        <p:spPr>
          <a:xfrm>
            <a:off x="5388810" y="17131856"/>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solidFill>
                  <a:srgbClr val="002060"/>
                </a:solidFill>
                <a:latin typeface="Gill Sans MT" panose="020B0502020104020203" pitchFamily="34" charset="0"/>
              </a:rPr>
              <a:t>Flexibility, Strength, Contriol and Balance</a:t>
            </a:r>
            <a:endParaRPr lang="en-GB" sz="1200" dirty="0">
              <a:solidFill>
                <a:srgbClr val="002060"/>
              </a:solidFill>
              <a:latin typeface="Gill Sans MT" panose="020B0502020104020203" pitchFamily="34" charset="0"/>
            </a:endParaRPr>
          </a:p>
        </p:txBody>
      </p:sp>
      <p:sp>
        <p:nvSpPr>
          <p:cNvPr id="207" name="Rectangle 206">
            <a:extLst>
              <a:ext uri="{FF2B5EF4-FFF2-40B4-BE49-F238E27FC236}">
                <a16:creationId xmlns:a16="http://schemas.microsoft.com/office/drawing/2014/main" id="{CAB96D23-F69B-F66A-4CEF-83F4EF15E0F7}"/>
              </a:ext>
            </a:extLst>
          </p:cNvPr>
          <p:cNvSpPr/>
          <p:nvPr/>
        </p:nvSpPr>
        <p:spPr>
          <a:xfrm>
            <a:off x="7695797" y="17145280"/>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a:solidFill>
                  <a:srgbClr val="002060"/>
                </a:solidFill>
                <a:latin typeface="Gill Sans MT" panose="020B0502020104020203" pitchFamily="34" charset="0"/>
              </a:rPr>
              <a:t>Modified Competitive Games</a:t>
            </a:r>
            <a:endParaRPr lang="en-GB" sz="1400" dirty="0">
              <a:solidFill>
                <a:srgbClr val="002060"/>
              </a:solidFill>
              <a:latin typeface="Gill Sans MT" panose="020B0502020104020203" pitchFamily="34" charset="0"/>
            </a:endParaRPr>
          </a:p>
        </p:txBody>
      </p:sp>
      <p:sp>
        <p:nvSpPr>
          <p:cNvPr id="208" name="Rectangle 207">
            <a:extLst>
              <a:ext uri="{FF2B5EF4-FFF2-40B4-BE49-F238E27FC236}">
                <a16:creationId xmlns:a16="http://schemas.microsoft.com/office/drawing/2014/main" id="{CAB96D23-F69B-F66A-4CEF-83F4EF15E0F7}"/>
              </a:ext>
            </a:extLst>
          </p:cNvPr>
          <p:cNvSpPr/>
          <p:nvPr/>
        </p:nvSpPr>
        <p:spPr>
          <a:xfrm>
            <a:off x="9987999" y="17156497"/>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a:solidFill>
                  <a:srgbClr val="002060"/>
                </a:solidFill>
                <a:latin typeface="Gill Sans MT" panose="020B0502020104020203" pitchFamily="34" charset="0"/>
              </a:rPr>
              <a:t>Physical Literacy - Balance</a:t>
            </a:r>
            <a:endParaRPr lang="en-GB" sz="1400" dirty="0">
              <a:solidFill>
                <a:srgbClr val="002060"/>
              </a:solidFill>
              <a:latin typeface="Gill Sans MT" panose="020B0502020104020203" pitchFamily="34" charset="0"/>
            </a:endParaRPr>
          </a:p>
        </p:txBody>
      </p:sp>
      <p:sp>
        <p:nvSpPr>
          <p:cNvPr id="211" name="Rectangle 210">
            <a:extLst>
              <a:ext uri="{FF2B5EF4-FFF2-40B4-BE49-F238E27FC236}">
                <a16:creationId xmlns:a16="http://schemas.microsoft.com/office/drawing/2014/main" id="{CAB96D23-F69B-F66A-4CEF-83F4EF15E0F7}"/>
              </a:ext>
            </a:extLst>
          </p:cNvPr>
          <p:cNvSpPr/>
          <p:nvPr/>
        </p:nvSpPr>
        <p:spPr>
          <a:xfrm>
            <a:off x="10167982" y="19490523"/>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Use of Sensory Equipment</a:t>
            </a:r>
            <a:endParaRPr lang="en-GB" sz="1400" dirty="0">
              <a:solidFill>
                <a:srgbClr val="002060"/>
              </a:solidFill>
              <a:latin typeface="Gill Sans MT" panose="020B0502020104020203" pitchFamily="34" charset="0"/>
            </a:endParaRPr>
          </a:p>
        </p:txBody>
      </p:sp>
      <p:sp>
        <p:nvSpPr>
          <p:cNvPr id="215" name="Rectangle 214">
            <a:extLst>
              <a:ext uri="{FF2B5EF4-FFF2-40B4-BE49-F238E27FC236}">
                <a16:creationId xmlns:a16="http://schemas.microsoft.com/office/drawing/2014/main" id="{CAB96D23-F69B-F66A-4CEF-83F4EF15E0F7}"/>
              </a:ext>
            </a:extLst>
          </p:cNvPr>
          <p:cNvSpPr/>
          <p:nvPr/>
        </p:nvSpPr>
        <p:spPr>
          <a:xfrm>
            <a:off x="2494498" y="19490522"/>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Gross Motor Skill Development</a:t>
            </a:r>
            <a:endParaRPr lang="en-GB" sz="1400" dirty="0">
              <a:solidFill>
                <a:srgbClr val="002060"/>
              </a:solidFill>
              <a:latin typeface="Gill Sans MT" panose="020B0502020104020203" pitchFamily="34" charset="0"/>
            </a:endParaRPr>
          </a:p>
        </p:txBody>
      </p:sp>
      <p:sp>
        <p:nvSpPr>
          <p:cNvPr id="216" name="Rectangle 215">
            <a:extLst>
              <a:ext uri="{FF2B5EF4-FFF2-40B4-BE49-F238E27FC236}">
                <a16:creationId xmlns:a16="http://schemas.microsoft.com/office/drawing/2014/main" id="{CAB96D23-F69B-F66A-4CEF-83F4EF15E0F7}"/>
              </a:ext>
            </a:extLst>
          </p:cNvPr>
          <p:cNvSpPr/>
          <p:nvPr/>
        </p:nvSpPr>
        <p:spPr>
          <a:xfrm>
            <a:off x="6207539" y="19508478"/>
            <a:ext cx="1637458" cy="559031"/>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2060"/>
                </a:solidFill>
                <a:latin typeface="Gill Sans MT" panose="020B0502020104020203" pitchFamily="34" charset="0"/>
              </a:rPr>
              <a:t>Fine Motor Skills Development</a:t>
            </a:r>
            <a:endParaRPr lang="en-GB" sz="1400" dirty="0">
              <a:solidFill>
                <a:srgbClr val="002060"/>
              </a:solidFill>
              <a:latin typeface="Gill Sans MT" panose="020B0502020104020203" pitchFamily="34" charset="0"/>
            </a:endParaRPr>
          </a:p>
        </p:txBody>
      </p:sp>
      <p:sp>
        <p:nvSpPr>
          <p:cNvPr id="189" name="Rectangle 188">
            <a:extLst>
              <a:ext uri="{FF2B5EF4-FFF2-40B4-BE49-F238E27FC236}">
                <a16:creationId xmlns:a16="http://schemas.microsoft.com/office/drawing/2014/main" id="{CAB96D23-F69B-F66A-4CEF-83F4EF15E0F7}"/>
              </a:ext>
            </a:extLst>
          </p:cNvPr>
          <p:cNvSpPr/>
          <p:nvPr/>
        </p:nvSpPr>
        <p:spPr>
          <a:xfrm>
            <a:off x="6095936" y="14745378"/>
            <a:ext cx="1695514" cy="570822"/>
          </a:xfrm>
          <a:prstGeom prst="rect">
            <a:avLst/>
          </a:prstGeom>
          <a:solidFill>
            <a:schemeClr val="bg1"/>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rgbClr val="002060"/>
                </a:solidFill>
                <a:latin typeface="Gill Sans MT" panose="020B0502020104020203" pitchFamily="34" charset="0"/>
              </a:rPr>
              <a:t>Gymnastics- Movement and Balance</a:t>
            </a:r>
            <a:endParaRPr lang="en-GB" sz="1200" dirty="0">
              <a:solidFill>
                <a:srgbClr val="002060"/>
              </a:solidFill>
              <a:latin typeface="Gill Sans MT" panose="020B0502020104020203" pitchFamily="34" charset="0"/>
            </a:endParaRPr>
          </a:p>
        </p:txBody>
      </p:sp>
      <p:graphicFrame>
        <p:nvGraphicFramePr>
          <p:cNvPr id="190" name="Table 15">
            <a:extLst>
              <a:ext uri="{FF2B5EF4-FFF2-40B4-BE49-F238E27FC236}">
                <a16:creationId xmlns:a16="http://schemas.microsoft.com/office/drawing/2014/main" id="{D7D0F05C-020B-E211-2385-019EDDC6B629}"/>
              </a:ext>
            </a:extLst>
          </p:cNvPr>
          <p:cNvGraphicFramePr>
            <a:graphicFrameLocks noGrp="1"/>
          </p:cNvGraphicFramePr>
          <p:nvPr>
            <p:extLst>
              <p:ext uri="{D42A27DB-BD31-4B8C-83A1-F6EECF244321}">
                <p14:modId xmlns:p14="http://schemas.microsoft.com/office/powerpoint/2010/main" val="1965063216"/>
              </p:ext>
            </p:extLst>
          </p:nvPr>
        </p:nvGraphicFramePr>
        <p:xfrm>
          <a:off x="888029" y="1692698"/>
          <a:ext cx="12232884" cy="457200"/>
        </p:xfrm>
        <a:graphic>
          <a:graphicData uri="http://schemas.openxmlformats.org/drawingml/2006/table">
            <a:tbl>
              <a:tblPr firstRow="1" bandRow="1">
                <a:tableStyleId>{5C22544A-7EE6-4342-B048-85BDC9FD1C3A}</a:tableStyleId>
              </a:tblPr>
              <a:tblGrid>
                <a:gridCol w="3058221">
                  <a:extLst>
                    <a:ext uri="{9D8B030D-6E8A-4147-A177-3AD203B41FA5}">
                      <a16:colId xmlns:a16="http://schemas.microsoft.com/office/drawing/2014/main" val="3042622038"/>
                    </a:ext>
                  </a:extLst>
                </a:gridCol>
                <a:gridCol w="3058221">
                  <a:extLst>
                    <a:ext uri="{9D8B030D-6E8A-4147-A177-3AD203B41FA5}">
                      <a16:colId xmlns:a16="http://schemas.microsoft.com/office/drawing/2014/main" val="1969177079"/>
                    </a:ext>
                  </a:extLst>
                </a:gridCol>
                <a:gridCol w="3058221">
                  <a:extLst>
                    <a:ext uri="{9D8B030D-6E8A-4147-A177-3AD203B41FA5}">
                      <a16:colId xmlns:a16="http://schemas.microsoft.com/office/drawing/2014/main" val="912655062"/>
                    </a:ext>
                  </a:extLst>
                </a:gridCol>
                <a:gridCol w="3058221">
                  <a:extLst>
                    <a:ext uri="{9D8B030D-6E8A-4147-A177-3AD203B41FA5}">
                      <a16:colId xmlns:a16="http://schemas.microsoft.com/office/drawing/2014/main" val="3194194724"/>
                    </a:ext>
                  </a:extLst>
                </a:gridCol>
              </a:tblGrid>
              <a:tr h="388068">
                <a:tc>
                  <a:txBody>
                    <a:bodyPr/>
                    <a:lstStyle/>
                    <a:p>
                      <a:pPr algn="ctr"/>
                      <a:r>
                        <a:rPr lang="en-GB" sz="2400" b="0" dirty="0" smtClean="0"/>
                        <a:t>Skill</a:t>
                      </a:r>
                      <a:r>
                        <a:rPr lang="en-GB" sz="2400" b="0" baseline="0" dirty="0" smtClean="0"/>
                        <a:t> Development</a:t>
                      </a:r>
                      <a:endParaRPr lang="en-GB" sz="2400" b="0" dirty="0"/>
                    </a:p>
                  </a:txBody>
                  <a:tcPr>
                    <a:solidFill>
                      <a:srgbClr val="92D050"/>
                    </a:solidFill>
                  </a:tcPr>
                </a:tc>
                <a:tc>
                  <a:txBody>
                    <a:bodyPr/>
                    <a:lstStyle/>
                    <a:p>
                      <a:pPr algn="ctr"/>
                      <a:r>
                        <a:rPr lang="en-GB" sz="2400" b="0" dirty="0" smtClean="0"/>
                        <a:t>Tactics</a:t>
                      </a:r>
                      <a:r>
                        <a:rPr lang="en-GB" sz="2400" b="0" baseline="0" dirty="0" smtClean="0"/>
                        <a:t> and Technique</a:t>
                      </a:r>
                      <a:endParaRPr lang="en-GB" sz="2400" b="0" dirty="0"/>
                    </a:p>
                  </a:txBody>
                  <a:tcPr>
                    <a:solidFill>
                      <a:srgbClr val="FF0000"/>
                    </a:solidFill>
                  </a:tcPr>
                </a:tc>
                <a:tc>
                  <a:txBody>
                    <a:bodyPr/>
                    <a:lstStyle/>
                    <a:p>
                      <a:pPr algn="ctr"/>
                      <a:r>
                        <a:rPr lang="en-GB" sz="2400" b="0" dirty="0" smtClean="0"/>
                        <a:t>Healthy</a:t>
                      </a:r>
                      <a:r>
                        <a:rPr lang="en-GB" sz="2400" b="0" baseline="0" dirty="0" smtClean="0"/>
                        <a:t> Lifestyles</a:t>
                      </a:r>
                      <a:endParaRPr lang="en-GB" sz="2400" b="0" dirty="0"/>
                    </a:p>
                  </a:txBody>
                  <a:tcPr/>
                </a:tc>
                <a:tc>
                  <a:txBody>
                    <a:bodyPr/>
                    <a:lstStyle/>
                    <a:p>
                      <a:pPr algn="ctr"/>
                      <a:r>
                        <a:rPr lang="en-GB" sz="2000" b="0" dirty="0" smtClean="0"/>
                        <a:t>Analysis</a:t>
                      </a:r>
                      <a:r>
                        <a:rPr lang="en-GB" sz="2000" b="0" baseline="0" dirty="0" smtClean="0"/>
                        <a:t> and Evaluation</a:t>
                      </a:r>
                      <a:endParaRPr lang="en-GB" sz="2000" b="0" dirty="0"/>
                    </a:p>
                  </a:txBody>
                  <a:tcPr>
                    <a:solidFill>
                      <a:srgbClr val="CC00CC"/>
                    </a:solidFill>
                  </a:tcPr>
                </a:tc>
                <a:extLst>
                  <a:ext uri="{0D108BD9-81ED-4DB2-BD59-A6C34878D82A}">
                    <a16:rowId xmlns:a16="http://schemas.microsoft.com/office/drawing/2014/main" val="3033611422"/>
                  </a:ext>
                </a:extLst>
              </a:tr>
            </a:tbl>
          </a:graphicData>
        </a:graphic>
      </p:graphicFrame>
      <p:grpSp>
        <p:nvGrpSpPr>
          <p:cNvPr id="250" name="Group 249"/>
          <p:cNvGrpSpPr/>
          <p:nvPr/>
        </p:nvGrpSpPr>
        <p:grpSpPr>
          <a:xfrm>
            <a:off x="3453769" y="13743990"/>
            <a:ext cx="427509" cy="222922"/>
            <a:chOff x="5683568" y="3545840"/>
            <a:chExt cx="402276" cy="190500"/>
          </a:xfrm>
        </p:grpSpPr>
        <p:sp>
          <p:nvSpPr>
            <p:cNvPr id="251" name="Oval 250"/>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2" name="Oval 251"/>
            <p:cNvSpPr/>
            <p:nvPr/>
          </p:nvSpPr>
          <p:spPr>
            <a:xfrm>
              <a:off x="5895344"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60" name="Oval 259"/>
          <p:cNvSpPr/>
          <p:nvPr/>
        </p:nvSpPr>
        <p:spPr>
          <a:xfrm>
            <a:off x="7210400" y="13750511"/>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86" name="Group 385"/>
          <p:cNvGrpSpPr/>
          <p:nvPr/>
        </p:nvGrpSpPr>
        <p:grpSpPr>
          <a:xfrm>
            <a:off x="8837710" y="6586457"/>
            <a:ext cx="828356" cy="223294"/>
            <a:chOff x="5683568" y="3545840"/>
            <a:chExt cx="779465" cy="190818"/>
          </a:xfrm>
        </p:grpSpPr>
        <p:sp>
          <p:nvSpPr>
            <p:cNvPr id="387" name="Oval 386"/>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8" name="Oval 387"/>
            <p:cNvSpPr/>
            <p:nvPr/>
          </p:nvSpPr>
          <p:spPr>
            <a:xfrm>
              <a:off x="5881003"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9" name="Oval 388"/>
            <p:cNvSpPr/>
            <p:nvPr/>
          </p:nvSpPr>
          <p:spPr>
            <a:xfrm>
              <a:off x="6080033"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9" name="Oval 398"/>
            <p:cNvSpPr/>
            <p:nvPr/>
          </p:nvSpPr>
          <p:spPr>
            <a:xfrm>
              <a:off x="6272533" y="3546158"/>
              <a:ext cx="190500" cy="190500"/>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00" name="Group 399"/>
          <p:cNvGrpSpPr/>
          <p:nvPr/>
        </p:nvGrpSpPr>
        <p:grpSpPr>
          <a:xfrm>
            <a:off x="10761346" y="6546551"/>
            <a:ext cx="828356" cy="223294"/>
            <a:chOff x="5683568" y="3545840"/>
            <a:chExt cx="779465" cy="190818"/>
          </a:xfrm>
        </p:grpSpPr>
        <p:sp>
          <p:nvSpPr>
            <p:cNvPr id="401" name="Oval 400"/>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2" name="Oval 401"/>
            <p:cNvSpPr/>
            <p:nvPr/>
          </p:nvSpPr>
          <p:spPr>
            <a:xfrm>
              <a:off x="5881003"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5" name="Oval 404"/>
            <p:cNvSpPr/>
            <p:nvPr/>
          </p:nvSpPr>
          <p:spPr>
            <a:xfrm>
              <a:off x="6080033"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2" name="Oval 411"/>
            <p:cNvSpPr/>
            <p:nvPr/>
          </p:nvSpPr>
          <p:spPr>
            <a:xfrm>
              <a:off x="6272533" y="3546158"/>
              <a:ext cx="190500" cy="190500"/>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29" name="Group 428"/>
          <p:cNvGrpSpPr/>
          <p:nvPr/>
        </p:nvGrpSpPr>
        <p:grpSpPr>
          <a:xfrm>
            <a:off x="1141564" y="6586457"/>
            <a:ext cx="828356" cy="223294"/>
            <a:chOff x="5683568" y="3545840"/>
            <a:chExt cx="779465" cy="190818"/>
          </a:xfrm>
        </p:grpSpPr>
        <p:sp>
          <p:nvSpPr>
            <p:cNvPr id="439" name="Oval 438"/>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7" name="Oval 446"/>
            <p:cNvSpPr/>
            <p:nvPr/>
          </p:nvSpPr>
          <p:spPr>
            <a:xfrm>
              <a:off x="5881003"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9" name="Oval 458"/>
            <p:cNvSpPr/>
            <p:nvPr/>
          </p:nvSpPr>
          <p:spPr>
            <a:xfrm>
              <a:off x="6080033"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9" name="Oval 478"/>
            <p:cNvSpPr/>
            <p:nvPr/>
          </p:nvSpPr>
          <p:spPr>
            <a:xfrm>
              <a:off x="6272533" y="3546158"/>
              <a:ext cx="190500" cy="190500"/>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94" name="Group 493"/>
          <p:cNvGrpSpPr/>
          <p:nvPr/>
        </p:nvGrpSpPr>
        <p:grpSpPr>
          <a:xfrm>
            <a:off x="3177664" y="6598928"/>
            <a:ext cx="828356" cy="223294"/>
            <a:chOff x="5683568" y="3545840"/>
            <a:chExt cx="779465" cy="190818"/>
          </a:xfrm>
        </p:grpSpPr>
        <p:sp>
          <p:nvSpPr>
            <p:cNvPr id="504" name="Oval 503"/>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4" name="Oval 513"/>
            <p:cNvSpPr/>
            <p:nvPr/>
          </p:nvSpPr>
          <p:spPr>
            <a:xfrm>
              <a:off x="5881003"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4" name="Oval 523"/>
            <p:cNvSpPr/>
            <p:nvPr/>
          </p:nvSpPr>
          <p:spPr>
            <a:xfrm>
              <a:off x="6080033"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4" name="Oval 533"/>
            <p:cNvSpPr/>
            <p:nvPr/>
          </p:nvSpPr>
          <p:spPr>
            <a:xfrm>
              <a:off x="6272533" y="3546158"/>
              <a:ext cx="190500" cy="190500"/>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37" name="Group 536"/>
          <p:cNvGrpSpPr/>
          <p:nvPr/>
        </p:nvGrpSpPr>
        <p:grpSpPr>
          <a:xfrm>
            <a:off x="5280791" y="6597650"/>
            <a:ext cx="828356" cy="223294"/>
            <a:chOff x="5683568" y="3545840"/>
            <a:chExt cx="779465" cy="190818"/>
          </a:xfrm>
        </p:grpSpPr>
        <p:sp>
          <p:nvSpPr>
            <p:cNvPr id="540" name="Oval 539"/>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1" name="Oval 540"/>
            <p:cNvSpPr/>
            <p:nvPr/>
          </p:nvSpPr>
          <p:spPr>
            <a:xfrm>
              <a:off x="5881003"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2" name="Oval 541"/>
            <p:cNvSpPr/>
            <p:nvPr/>
          </p:nvSpPr>
          <p:spPr>
            <a:xfrm>
              <a:off x="6080033"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3" name="Oval 542"/>
            <p:cNvSpPr/>
            <p:nvPr/>
          </p:nvSpPr>
          <p:spPr>
            <a:xfrm>
              <a:off x="6272533" y="3546158"/>
              <a:ext cx="190500" cy="190500"/>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44" name="Group 543"/>
          <p:cNvGrpSpPr/>
          <p:nvPr/>
        </p:nvGrpSpPr>
        <p:grpSpPr>
          <a:xfrm>
            <a:off x="7022501" y="6587080"/>
            <a:ext cx="828356" cy="223294"/>
            <a:chOff x="5683568" y="3545840"/>
            <a:chExt cx="779465" cy="190818"/>
          </a:xfrm>
        </p:grpSpPr>
        <p:sp>
          <p:nvSpPr>
            <p:cNvPr id="545" name="Oval 544"/>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6" name="Oval 545"/>
            <p:cNvSpPr/>
            <p:nvPr/>
          </p:nvSpPr>
          <p:spPr>
            <a:xfrm>
              <a:off x="5881003"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7" name="Oval 546"/>
            <p:cNvSpPr/>
            <p:nvPr/>
          </p:nvSpPr>
          <p:spPr>
            <a:xfrm>
              <a:off x="6080033"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8" name="Oval 547"/>
            <p:cNvSpPr/>
            <p:nvPr/>
          </p:nvSpPr>
          <p:spPr>
            <a:xfrm>
              <a:off x="6272533" y="3546158"/>
              <a:ext cx="190500" cy="190500"/>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49" name="Group 548"/>
          <p:cNvGrpSpPr/>
          <p:nvPr/>
        </p:nvGrpSpPr>
        <p:grpSpPr>
          <a:xfrm>
            <a:off x="2106740" y="4036833"/>
            <a:ext cx="412995" cy="222922"/>
            <a:chOff x="5683568" y="3545840"/>
            <a:chExt cx="388619" cy="190500"/>
          </a:xfrm>
        </p:grpSpPr>
        <p:sp>
          <p:nvSpPr>
            <p:cNvPr id="550" name="Oval 549"/>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1" name="Oval 550"/>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52" name="Group 551"/>
          <p:cNvGrpSpPr/>
          <p:nvPr/>
        </p:nvGrpSpPr>
        <p:grpSpPr>
          <a:xfrm>
            <a:off x="3887223" y="4044402"/>
            <a:ext cx="420130" cy="224021"/>
            <a:chOff x="9214540" y="13737776"/>
            <a:chExt cx="420130" cy="224021"/>
          </a:xfrm>
        </p:grpSpPr>
        <p:sp>
          <p:nvSpPr>
            <p:cNvPr id="553" name="Oval 552"/>
            <p:cNvSpPr/>
            <p:nvPr/>
          </p:nvSpPr>
          <p:spPr>
            <a:xfrm>
              <a:off x="9214540" y="13737776"/>
              <a:ext cx="202449" cy="222922"/>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4" name="Oval 553"/>
            <p:cNvSpPr/>
            <p:nvPr/>
          </p:nvSpPr>
          <p:spPr>
            <a:xfrm>
              <a:off x="9432221" y="13738875"/>
              <a:ext cx="202449" cy="222922"/>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55" name="Group 554"/>
          <p:cNvGrpSpPr/>
          <p:nvPr/>
        </p:nvGrpSpPr>
        <p:grpSpPr>
          <a:xfrm>
            <a:off x="5676420" y="4029903"/>
            <a:ext cx="420130" cy="224021"/>
            <a:chOff x="9214540" y="13737776"/>
            <a:chExt cx="420130" cy="224021"/>
          </a:xfrm>
        </p:grpSpPr>
        <p:sp>
          <p:nvSpPr>
            <p:cNvPr id="556" name="Oval 555"/>
            <p:cNvSpPr/>
            <p:nvPr/>
          </p:nvSpPr>
          <p:spPr>
            <a:xfrm>
              <a:off x="9214540" y="13737776"/>
              <a:ext cx="202449" cy="222922"/>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7" name="Oval 556"/>
            <p:cNvSpPr/>
            <p:nvPr/>
          </p:nvSpPr>
          <p:spPr>
            <a:xfrm>
              <a:off x="9432221" y="13738875"/>
              <a:ext cx="202449" cy="222922"/>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58" name="Group 557"/>
          <p:cNvGrpSpPr/>
          <p:nvPr/>
        </p:nvGrpSpPr>
        <p:grpSpPr>
          <a:xfrm>
            <a:off x="7503686" y="4038788"/>
            <a:ext cx="420581" cy="223294"/>
            <a:chOff x="5683568" y="3545840"/>
            <a:chExt cx="395758" cy="190818"/>
          </a:xfrm>
        </p:grpSpPr>
        <p:sp>
          <p:nvSpPr>
            <p:cNvPr id="559" name="Oval 558"/>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0" name="Oval 559"/>
            <p:cNvSpPr/>
            <p:nvPr/>
          </p:nvSpPr>
          <p:spPr>
            <a:xfrm>
              <a:off x="5888826"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61" name="Group 560"/>
          <p:cNvGrpSpPr/>
          <p:nvPr/>
        </p:nvGrpSpPr>
        <p:grpSpPr>
          <a:xfrm>
            <a:off x="9319312" y="4026351"/>
            <a:ext cx="420581" cy="223294"/>
            <a:chOff x="5683568" y="3545840"/>
            <a:chExt cx="395758" cy="190818"/>
          </a:xfrm>
        </p:grpSpPr>
        <p:sp>
          <p:nvSpPr>
            <p:cNvPr id="562" name="Oval 561"/>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3" name="Oval 562"/>
            <p:cNvSpPr/>
            <p:nvPr/>
          </p:nvSpPr>
          <p:spPr>
            <a:xfrm>
              <a:off x="5888826"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64" name="Group 563"/>
          <p:cNvGrpSpPr/>
          <p:nvPr/>
        </p:nvGrpSpPr>
        <p:grpSpPr>
          <a:xfrm>
            <a:off x="11023933" y="4026351"/>
            <a:ext cx="420581" cy="223294"/>
            <a:chOff x="5683568" y="3545840"/>
            <a:chExt cx="395758" cy="190818"/>
          </a:xfrm>
        </p:grpSpPr>
        <p:sp>
          <p:nvSpPr>
            <p:cNvPr id="565" name="Oval 564"/>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6" name="Oval 565"/>
            <p:cNvSpPr/>
            <p:nvPr/>
          </p:nvSpPr>
          <p:spPr>
            <a:xfrm>
              <a:off x="5888826"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67" name="Group 566"/>
          <p:cNvGrpSpPr/>
          <p:nvPr/>
        </p:nvGrpSpPr>
        <p:grpSpPr>
          <a:xfrm>
            <a:off x="1232337" y="8467793"/>
            <a:ext cx="412995" cy="222922"/>
            <a:chOff x="5683568" y="3545840"/>
            <a:chExt cx="388619" cy="190500"/>
          </a:xfrm>
        </p:grpSpPr>
        <p:sp>
          <p:nvSpPr>
            <p:cNvPr id="568" name="Oval 567"/>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9" name="Oval 568"/>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70" name="Group 569"/>
          <p:cNvGrpSpPr/>
          <p:nvPr/>
        </p:nvGrpSpPr>
        <p:grpSpPr>
          <a:xfrm>
            <a:off x="2362498" y="9383157"/>
            <a:ext cx="412995" cy="222922"/>
            <a:chOff x="5683568" y="3545840"/>
            <a:chExt cx="388619" cy="190500"/>
          </a:xfrm>
        </p:grpSpPr>
        <p:sp>
          <p:nvSpPr>
            <p:cNvPr id="571" name="Oval 570"/>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2" name="Oval 571"/>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73" name="Group 572"/>
          <p:cNvGrpSpPr/>
          <p:nvPr/>
        </p:nvGrpSpPr>
        <p:grpSpPr>
          <a:xfrm>
            <a:off x="3392442" y="8479736"/>
            <a:ext cx="412995" cy="222922"/>
            <a:chOff x="5683568" y="3545840"/>
            <a:chExt cx="388619" cy="190500"/>
          </a:xfrm>
        </p:grpSpPr>
        <p:sp>
          <p:nvSpPr>
            <p:cNvPr id="574" name="Oval 573"/>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5" name="Oval 574"/>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76" name="Group 575"/>
          <p:cNvGrpSpPr/>
          <p:nvPr/>
        </p:nvGrpSpPr>
        <p:grpSpPr>
          <a:xfrm>
            <a:off x="4153755" y="9398536"/>
            <a:ext cx="420581" cy="223294"/>
            <a:chOff x="5683568" y="3545840"/>
            <a:chExt cx="395758" cy="190818"/>
          </a:xfrm>
        </p:grpSpPr>
        <p:sp>
          <p:nvSpPr>
            <p:cNvPr id="577" name="Oval 576"/>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8" name="Oval 577"/>
            <p:cNvSpPr/>
            <p:nvPr/>
          </p:nvSpPr>
          <p:spPr>
            <a:xfrm>
              <a:off x="5888826"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79" name="Group 578"/>
          <p:cNvGrpSpPr/>
          <p:nvPr/>
        </p:nvGrpSpPr>
        <p:grpSpPr>
          <a:xfrm>
            <a:off x="5398446" y="8510681"/>
            <a:ext cx="420581" cy="223294"/>
            <a:chOff x="5683568" y="3545840"/>
            <a:chExt cx="395758" cy="190818"/>
          </a:xfrm>
        </p:grpSpPr>
        <p:sp>
          <p:nvSpPr>
            <p:cNvPr id="580" name="Oval 579"/>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1" name="Oval 580"/>
            <p:cNvSpPr/>
            <p:nvPr/>
          </p:nvSpPr>
          <p:spPr>
            <a:xfrm>
              <a:off x="5888826"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82" name="Group 581"/>
          <p:cNvGrpSpPr/>
          <p:nvPr/>
        </p:nvGrpSpPr>
        <p:grpSpPr>
          <a:xfrm>
            <a:off x="5983294" y="9382546"/>
            <a:ext cx="412995" cy="222922"/>
            <a:chOff x="5683568" y="3545840"/>
            <a:chExt cx="388619" cy="190500"/>
          </a:xfrm>
        </p:grpSpPr>
        <p:sp>
          <p:nvSpPr>
            <p:cNvPr id="583" name="Oval 582"/>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4" name="Oval 583"/>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85" name="Group 584"/>
          <p:cNvGrpSpPr/>
          <p:nvPr/>
        </p:nvGrpSpPr>
        <p:grpSpPr>
          <a:xfrm>
            <a:off x="7204009" y="8544479"/>
            <a:ext cx="412995" cy="222922"/>
            <a:chOff x="5683568" y="3545840"/>
            <a:chExt cx="388619" cy="190500"/>
          </a:xfrm>
        </p:grpSpPr>
        <p:sp>
          <p:nvSpPr>
            <p:cNvPr id="586" name="Oval 585"/>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7" name="Oval 586"/>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88" name="Group 587"/>
          <p:cNvGrpSpPr/>
          <p:nvPr/>
        </p:nvGrpSpPr>
        <p:grpSpPr>
          <a:xfrm>
            <a:off x="7788743" y="9356448"/>
            <a:ext cx="412995" cy="222922"/>
            <a:chOff x="5683568" y="3545840"/>
            <a:chExt cx="388619" cy="190500"/>
          </a:xfrm>
        </p:grpSpPr>
        <p:sp>
          <p:nvSpPr>
            <p:cNvPr id="589" name="Oval 588"/>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0" name="Oval 589"/>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91" name="Group 590"/>
          <p:cNvGrpSpPr/>
          <p:nvPr/>
        </p:nvGrpSpPr>
        <p:grpSpPr>
          <a:xfrm>
            <a:off x="8982115" y="8518426"/>
            <a:ext cx="412995" cy="222922"/>
            <a:chOff x="5683568" y="3545840"/>
            <a:chExt cx="388619" cy="190500"/>
          </a:xfrm>
        </p:grpSpPr>
        <p:sp>
          <p:nvSpPr>
            <p:cNvPr id="592" name="Oval 591"/>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3" name="Oval 592"/>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94" name="Group 593"/>
          <p:cNvGrpSpPr/>
          <p:nvPr/>
        </p:nvGrpSpPr>
        <p:grpSpPr>
          <a:xfrm>
            <a:off x="9813793" y="9382174"/>
            <a:ext cx="639667" cy="223294"/>
            <a:chOff x="5683568" y="3545840"/>
            <a:chExt cx="601917" cy="190818"/>
          </a:xfrm>
        </p:grpSpPr>
        <p:sp>
          <p:nvSpPr>
            <p:cNvPr id="595" name="Oval 594"/>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6" name="Oval 595"/>
            <p:cNvSpPr/>
            <p:nvPr/>
          </p:nvSpPr>
          <p:spPr>
            <a:xfrm>
              <a:off x="5902486" y="3546158"/>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7" name="Oval 596"/>
            <p:cNvSpPr/>
            <p:nvPr/>
          </p:nvSpPr>
          <p:spPr>
            <a:xfrm>
              <a:off x="6094985" y="3546158"/>
              <a:ext cx="190500" cy="190500"/>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02" name="Group 601"/>
          <p:cNvGrpSpPr/>
          <p:nvPr/>
        </p:nvGrpSpPr>
        <p:grpSpPr>
          <a:xfrm>
            <a:off x="10798454" y="8507192"/>
            <a:ext cx="412995" cy="222922"/>
            <a:chOff x="5683568" y="3545840"/>
            <a:chExt cx="388619" cy="190500"/>
          </a:xfrm>
        </p:grpSpPr>
        <p:sp>
          <p:nvSpPr>
            <p:cNvPr id="603" name="Oval 602"/>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4" name="Oval 603"/>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05" name="Group 604"/>
          <p:cNvGrpSpPr/>
          <p:nvPr/>
        </p:nvGrpSpPr>
        <p:grpSpPr>
          <a:xfrm>
            <a:off x="10123325" y="12059328"/>
            <a:ext cx="412995" cy="222922"/>
            <a:chOff x="5683568" y="3545840"/>
            <a:chExt cx="388619" cy="190500"/>
          </a:xfrm>
        </p:grpSpPr>
        <p:sp>
          <p:nvSpPr>
            <p:cNvPr id="606" name="Oval 605"/>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7" name="Oval 606"/>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08" name="Group 607"/>
          <p:cNvGrpSpPr/>
          <p:nvPr/>
        </p:nvGrpSpPr>
        <p:grpSpPr>
          <a:xfrm>
            <a:off x="10817435" y="11095805"/>
            <a:ext cx="412995" cy="222922"/>
            <a:chOff x="5683568" y="3545840"/>
            <a:chExt cx="388619" cy="190500"/>
          </a:xfrm>
        </p:grpSpPr>
        <p:sp>
          <p:nvSpPr>
            <p:cNvPr id="609" name="Oval 608"/>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0" name="Oval 609"/>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11" name="Group 610"/>
          <p:cNvGrpSpPr/>
          <p:nvPr/>
        </p:nvGrpSpPr>
        <p:grpSpPr>
          <a:xfrm>
            <a:off x="8925174" y="11120997"/>
            <a:ext cx="639667" cy="223294"/>
            <a:chOff x="5683568" y="3545840"/>
            <a:chExt cx="601917" cy="190818"/>
          </a:xfrm>
        </p:grpSpPr>
        <p:sp>
          <p:nvSpPr>
            <p:cNvPr id="612" name="Oval 611"/>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3" name="Oval 612"/>
            <p:cNvSpPr/>
            <p:nvPr/>
          </p:nvSpPr>
          <p:spPr>
            <a:xfrm>
              <a:off x="5902486" y="3546158"/>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4" name="Oval 613"/>
            <p:cNvSpPr/>
            <p:nvPr/>
          </p:nvSpPr>
          <p:spPr>
            <a:xfrm>
              <a:off x="6094985" y="3546158"/>
              <a:ext cx="190500" cy="190500"/>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15" name="Group 614"/>
          <p:cNvGrpSpPr/>
          <p:nvPr/>
        </p:nvGrpSpPr>
        <p:grpSpPr>
          <a:xfrm>
            <a:off x="8276164" y="12059328"/>
            <a:ext cx="412995" cy="222922"/>
            <a:chOff x="5683568" y="3545840"/>
            <a:chExt cx="388619" cy="190500"/>
          </a:xfrm>
        </p:grpSpPr>
        <p:sp>
          <p:nvSpPr>
            <p:cNvPr id="616" name="Oval 615"/>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7" name="Oval 616"/>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18" name="Group 617"/>
          <p:cNvGrpSpPr/>
          <p:nvPr/>
        </p:nvGrpSpPr>
        <p:grpSpPr>
          <a:xfrm>
            <a:off x="6318125" y="12073840"/>
            <a:ext cx="420130" cy="224021"/>
            <a:chOff x="9214540" y="13737776"/>
            <a:chExt cx="420130" cy="224021"/>
          </a:xfrm>
        </p:grpSpPr>
        <p:sp>
          <p:nvSpPr>
            <p:cNvPr id="619" name="Oval 618"/>
            <p:cNvSpPr/>
            <p:nvPr/>
          </p:nvSpPr>
          <p:spPr>
            <a:xfrm>
              <a:off x="9214540" y="13737776"/>
              <a:ext cx="202449" cy="222922"/>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0" name="Oval 619"/>
            <p:cNvSpPr/>
            <p:nvPr/>
          </p:nvSpPr>
          <p:spPr>
            <a:xfrm>
              <a:off x="9432221" y="13738875"/>
              <a:ext cx="202449" cy="222922"/>
            </a:xfrm>
            <a:prstGeom prst="ellipse">
              <a:avLst/>
            </a:prstGeom>
            <a:solidFill>
              <a:srgbClr val="0070C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21" name="Group 620"/>
          <p:cNvGrpSpPr/>
          <p:nvPr/>
        </p:nvGrpSpPr>
        <p:grpSpPr>
          <a:xfrm>
            <a:off x="7147542" y="11107734"/>
            <a:ext cx="412995" cy="222922"/>
            <a:chOff x="5683568" y="3545840"/>
            <a:chExt cx="388619" cy="190500"/>
          </a:xfrm>
        </p:grpSpPr>
        <p:sp>
          <p:nvSpPr>
            <p:cNvPr id="622" name="Oval 621"/>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3" name="Oval 622"/>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24" name="Group 623"/>
          <p:cNvGrpSpPr/>
          <p:nvPr/>
        </p:nvGrpSpPr>
        <p:grpSpPr>
          <a:xfrm>
            <a:off x="5278612" y="11147946"/>
            <a:ext cx="637570" cy="224021"/>
            <a:chOff x="5683568" y="3545840"/>
            <a:chExt cx="599939" cy="191439"/>
          </a:xfrm>
        </p:grpSpPr>
        <p:sp>
          <p:nvSpPr>
            <p:cNvPr id="625" name="Oval 624"/>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6" name="Oval 625"/>
            <p:cNvSpPr/>
            <p:nvPr/>
          </p:nvSpPr>
          <p:spPr>
            <a:xfrm>
              <a:off x="5888174"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7" name="Oval 626"/>
            <p:cNvSpPr/>
            <p:nvPr/>
          </p:nvSpPr>
          <p:spPr>
            <a:xfrm>
              <a:off x="6093007" y="3546779"/>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28" name="Group 627"/>
          <p:cNvGrpSpPr/>
          <p:nvPr/>
        </p:nvGrpSpPr>
        <p:grpSpPr>
          <a:xfrm>
            <a:off x="4465800" y="12060494"/>
            <a:ext cx="412995" cy="222922"/>
            <a:chOff x="5683568" y="3545840"/>
            <a:chExt cx="388619" cy="190500"/>
          </a:xfrm>
        </p:grpSpPr>
        <p:sp>
          <p:nvSpPr>
            <p:cNvPr id="629" name="Oval 628"/>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0" name="Oval 629"/>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31" name="Group 630"/>
          <p:cNvGrpSpPr/>
          <p:nvPr/>
        </p:nvGrpSpPr>
        <p:grpSpPr>
          <a:xfrm>
            <a:off x="3473628" y="11112104"/>
            <a:ext cx="637570" cy="224021"/>
            <a:chOff x="5683568" y="3545840"/>
            <a:chExt cx="599939" cy="191439"/>
          </a:xfrm>
        </p:grpSpPr>
        <p:sp>
          <p:nvSpPr>
            <p:cNvPr id="632" name="Oval 631"/>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3" name="Oval 632"/>
            <p:cNvSpPr/>
            <p:nvPr/>
          </p:nvSpPr>
          <p:spPr>
            <a:xfrm>
              <a:off x="5888174"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4" name="Oval 633"/>
            <p:cNvSpPr/>
            <p:nvPr/>
          </p:nvSpPr>
          <p:spPr>
            <a:xfrm>
              <a:off x="6093007" y="3546779"/>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35" name="Group 634"/>
          <p:cNvGrpSpPr/>
          <p:nvPr/>
        </p:nvGrpSpPr>
        <p:grpSpPr>
          <a:xfrm>
            <a:off x="2638580" y="12059328"/>
            <a:ext cx="412995" cy="222922"/>
            <a:chOff x="5683568" y="3545840"/>
            <a:chExt cx="388619" cy="190500"/>
          </a:xfrm>
        </p:grpSpPr>
        <p:sp>
          <p:nvSpPr>
            <p:cNvPr id="636" name="Oval 635"/>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7" name="Oval 636"/>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38" name="Group 637"/>
          <p:cNvGrpSpPr/>
          <p:nvPr/>
        </p:nvGrpSpPr>
        <p:grpSpPr>
          <a:xfrm>
            <a:off x="1672245" y="11119763"/>
            <a:ext cx="412995" cy="222922"/>
            <a:chOff x="5683568" y="3545840"/>
            <a:chExt cx="388619" cy="190500"/>
          </a:xfrm>
        </p:grpSpPr>
        <p:sp>
          <p:nvSpPr>
            <p:cNvPr id="639" name="Oval 638"/>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0" name="Oval 639"/>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41" name="Group 640"/>
          <p:cNvGrpSpPr/>
          <p:nvPr/>
        </p:nvGrpSpPr>
        <p:grpSpPr>
          <a:xfrm>
            <a:off x="833655" y="12016657"/>
            <a:ext cx="412995" cy="222922"/>
            <a:chOff x="5683568" y="3545840"/>
            <a:chExt cx="388619" cy="190500"/>
          </a:xfrm>
        </p:grpSpPr>
        <p:sp>
          <p:nvSpPr>
            <p:cNvPr id="642" name="Oval 641"/>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3" name="Oval 642"/>
            <p:cNvSpPr/>
            <p:nvPr/>
          </p:nvSpPr>
          <p:spPr>
            <a:xfrm>
              <a:off x="5881687"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44" name="Group 643"/>
          <p:cNvGrpSpPr/>
          <p:nvPr/>
        </p:nvGrpSpPr>
        <p:grpSpPr>
          <a:xfrm>
            <a:off x="1569498" y="13763531"/>
            <a:ext cx="828356" cy="223294"/>
            <a:chOff x="5683568" y="3545840"/>
            <a:chExt cx="779465" cy="190818"/>
          </a:xfrm>
        </p:grpSpPr>
        <p:sp>
          <p:nvSpPr>
            <p:cNvPr id="645" name="Oval 644"/>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6" name="Oval 645"/>
            <p:cNvSpPr/>
            <p:nvPr/>
          </p:nvSpPr>
          <p:spPr>
            <a:xfrm>
              <a:off x="5881003"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7" name="Oval 646"/>
            <p:cNvSpPr/>
            <p:nvPr/>
          </p:nvSpPr>
          <p:spPr>
            <a:xfrm>
              <a:off x="6080033"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8" name="Oval 647"/>
            <p:cNvSpPr/>
            <p:nvPr/>
          </p:nvSpPr>
          <p:spPr>
            <a:xfrm>
              <a:off x="6272533" y="3546158"/>
              <a:ext cx="190500" cy="190500"/>
            </a:xfrm>
            <a:prstGeom prst="ellipse">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49" name="Group 648"/>
          <p:cNvGrpSpPr/>
          <p:nvPr/>
        </p:nvGrpSpPr>
        <p:grpSpPr>
          <a:xfrm>
            <a:off x="5270319" y="13757041"/>
            <a:ext cx="623782" cy="223294"/>
            <a:chOff x="5683568" y="3545840"/>
            <a:chExt cx="586965" cy="190818"/>
          </a:xfrm>
        </p:grpSpPr>
        <p:sp>
          <p:nvSpPr>
            <p:cNvPr id="650" name="Oval 649"/>
            <p:cNvSpPr/>
            <p:nvPr/>
          </p:nvSpPr>
          <p:spPr>
            <a:xfrm>
              <a:off x="5683568" y="3545840"/>
              <a:ext cx="190500" cy="190500"/>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1" name="Oval 650"/>
            <p:cNvSpPr/>
            <p:nvPr/>
          </p:nvSpPr>
          <p:spPr>
            <a:xfrm>
              <a:off x="5895344" y="3545840"/>
              <a:ext cx="190500" cy="190500"/>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2" name="Oval 651"/>
            <p:cNvSpPr/>
            <p:nvPr/>
          </p:nvSpPr>
          <p:spPr>
            <a:xfrm>
              <a:off x="6080033" y="3546158"/>
              <a:ext cx="190500" cy="1905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54" name="Oval 653"/>
          <p:cNvSpPr/>
          <p:nvPr/>
        </p:nvSpPr>
        <p:spPr>
          <a:xfrm>
            <a:off x="8998633" y="13750792"/>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7" name="Oval 656"/>
          <p:cNvSpPr/>
          <p:nvPr/>
        </p:nvSpPr>
        <p:spPr>
          <a:xfrm>
            <a:off x="10801018" y="13737102"/>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0" name="Oval 659"/>
          <p:cNvSpPr/>
          <p:nvPr/>
        </p:nvSpPr>
        <p:spPr>
          <a:xfrm>
            <a:off x="2387603" y="14556456"/>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4" name="Oval 663"/>
          <p:cNvSpPr/>
          <p:nvPr/>
        </p:nvSpPr>
        <p:spPr>
          <a:xfrm>
            <a:off x="11581404" y="14622770"/>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5" name="Oval 664"/>
          <p:cNvSpPr/>
          <p:nvPr/>
        </p:nvSpPr>
        <p:spPr>
          <a:xfrm>
            <a:off x="9804968" y="14595021"/>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6" name="Oval 665"/>
          <p:cNvSpPr/>
          <p:nvPr/>
        </p:nvSpPr>
        <p:spPr>
          <a:xfrm>
            <a:off x="7937330" y="14580507"/>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7" name="Oval 666"/>
          <p:cNvSpPr/>
          <p:nvPr/>
        </p:nvSpPr>
        <p:spPr>
          <a:xfrm>
            <a:off x="6069630" y="14545231"/>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8" name="Oval 667"/>
          <p:cNvSpPr/>
          <p:nvPr/>
        </p:nvSpPr>
        <p:spPr>
          <a:xfrm>
            <a:off x="4284294" y="14583459"/>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9" name="Oval 668"/>
          <p:cNvSpPr/>
          <p:nvPr/>
        </p:nvSpPr>
        <p:spPr>
          <a:xfrm>
            <a:off x="9893608" y="16967957"/>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0" name="Oval 669"/>
          <p:cNvSpPr/>
          <p:nvPr/>
        </p:nvSpPr>
        <p:spPr>
          <a:xfrm>
            <a:off x="11036203" y="16220575"/>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1" name="Oval 670"/>
          <p:cNvSpPr/>
          <p:nvPr/>
        </p:nvSpPr>
        <p:spPr>
          <a:xfrm>
            <a:off x="8845080" y="16180689"/>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2" name="Oval 671"/>
          <p:cNvSpPr/>
          <p:nvPr/>
        </p:nvSpPr>
        <p:spPr>
          <a:xfrm>
            <a:off x="6554463" y="16142511"/>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3" name="Oval 672"/>
          <p:cNvSpPr/>
          <p:nvPr/>
        </p:nvSpPr>
        <p:spPr>
          <a:xfrm>
            <a:off x="4239874" y="16154166"/>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4" name="Oval 673"/>
          <p:cNvSpPr/>
          <p:nvPr/>
        </p:nvSpPr>
        <p:spPr>
          <a:xfrm>
            <a:off x="2006884" y="16194030"/>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5" name="Oval 674"/>
          <p:cNvSpPr/>
          <p:nvPr/>
        </p:nvSpPr>
        <p:spPr>
          <a:xfrm>
            <a:off x="3126321" y="16983647"/>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6" name="Oval 675"/>
          <p:cNvSpPr/>
          <p:nvPr/>
        </p:nvSpPr>
        <p:spPr>
          <a:xfrm>
            <a:off x="5305815" y="16944107"/>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7" name="Oval 676"/>
          <p:cNvSpPr/>
          <p:nvPr/>
        </p:nvSpPr>
        <p:spPr>
          <a:xfrm>
            <a:off x="7604910" y="16980016"/>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8" name="Oval 677"/>
          <p:cNvSpPr/>
          <p:nvPr/>
        </p:nvSpPr>
        <p:spPr>
          <a:xfrm>
            <a:off x="10134067" y="19296965"/>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9" name="Oval 678"/>
          <p:cNvSpPr/>
          <p:nvPr/>
        </p:nvSpPr>
        <p:spPr>
          <a:xfrm>
            <a:off x="6170854" y="19297573"/>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0" name="Oval 679"/>
          <p:cNvSpPr/>
          <p:nvPr/>
        </p:nvSpPr>
        <p:spPr>
          <a:xfrm>
            <a:off x="2438778" y="19285556"/>
            <a:ext cx="202449" cy="222922"/>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89129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38" name="Rectangle 237">
            <a:extLst>
              <a:ext uri="{FF2B5EF4-FFF2-40B4-BE49-F238E27FC236}">
                <a16:creationId xmlns:a16="http://schemas.microsoft.com/office/drawing/2014/main" id="{0836C99D-05AD-8561-92DB-DB37C3EDFF52}"/>
              </a:ext>
            </a:extLst>
          </p:cNvPr>
          <p:cNvSpPr/>
          <p:nvPr/>
        </p:nvSpPr>
        <p:spPr>
          <a:xfrm>
            <a:off x="279363" y="203423"/>
            <a:ext cx="12724982" cy="1800441"/>
          </a:xfrm>
          <a:prstGeom prst="rect">
            <a:avLst/>
          </a:prstGeom>
          <a:solidFill>
            <a:schemeClr val="bg1"/>
          </a:solidFill>
          <a:ln w="1016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u="sng" dirty="0" smtClean="0">
                <a:solidFill>
                  <a:srgbClr val="002060"/>
                </a:solidFill>
                <a:latin typeface="Gill Sans MT" panose="020B0502020104020203" pitchFamily="34" charset="0"/>
              </a:rPr>
              <a:t>PE </a:t>
            </a:r>
            <a:r>
              <a:rPr lang="en-GB" sz="4400" b="1" u="sng" dirty="0">
                <a:solidFill>
                  <a:srgbClr val="002060"/>
                </a:solidFill>
                <a:latin typeface="Gill Sans MT" panose="020B0502020104020203" pitchFamily="34" charset="0"/>
              </a:rPr>
              <a:t>at </a:t>
            </a:r>
            <a:r>
              <a:rPr lang="en-GB" sz="4400" b="1" u="sng" dirty="0" err="1">
                <a:solidFill>
                  <a:srgbClr val="002060"/>
                </a:solidFill>
                <a:latin typeface="Gill Sans MT" panose="020B0502020104020203" pitchFamily="34" charset="0"/>
              </a:rPr>
              <a:t>Northcott</a:t>
            </a:r>
            <a:endParaRPr lang="en-GB" sz="4400" b="1" u="sng" dirty="0">
              <a:solidFill>
                <a:srgbClr val="002060"/>
              </a:solidFill>
              <a:latin typeface="Gill Sans MT" panose="020B0502020104020203" pitchFamily="34" charset="0"/>
            </a:endParaRPr>
          </a:p>
          <a:p>
            <a:pPr algn="ctr"/>
            <a:r>
              <a:rPr lang="en-GB" sz="4400" b="1" u="sng" dirty="0">
                <a:solidFill>
                  <a:srgbClr val="002060"/>
                </a:solidFill>
                <a:latin typeface="Gill Sans MT" panose="020B0502020104020203" pitchFamily="34" charset="0"/>
              </a:rPr>
              <a:t>Our Learning Journey</a:t>
            </a:r>
          </a:p>
        </p:txBody>
      </p:sp>
      <p:pic>
        <p:nvPicPr>
          <p:cNvPr id="3" name="Picture 15" descr="A picture containing logo&#10;&#10;Description automatically generated">
            <a:extLst>
              <a:ext uri="{FF2B5EF4-FFF2-40B4-BE49-F238E27FC236}">
                <a16:creationId xmlns:a16="http://schemas.microsoft.com/office/drawing/2014/main" id="{13F487F8-5376-A16F-58CA-41AA72BE388D}"/>
              </a:ext>
            </a:extLst>
          </p:cNvPr>
          <p:cNvPicPr>
            <a:picLocks noChangeAspect="1"/>
          </p:cNvPicPr>
          <p:nvPr/>
        </p:nvPicPr>
        <p:blipFill>
          <a:blip r:embed="rId2"/>
          <a:stretch>
            <a:fillRect/>
          </a:stretch>
        </p:blipFill>
        <p:spPr>
          <a:xfrm>
            <a:off x="473545" y="732945"/>
            <a:ext cx="2744528" cy="731520"/>
          </a:xfrm>
          <a:prstGeom prst="rect">
            <a:avLst/>
          </a:prstGeom>
        </p:spPr>
      </p:pic>
      <p:pic>
        <p:nvPicPr>
          <p:cNvPr id="6" name="Picture 15" descr="A picture containing logo&#10;&#10;Description automatically generated">
            <a:extLst>
              <a:ext uri="{FF2B5EF4-FFF2-40B4-BE49-F238E27FC236}">
                <a16:creationId xmlns:a16="http://schemas.microsoft.com/office/drawing/2014/main" id="{CC7C0200-2A94-7EBE-8836-FE705A6A2EB6}"/>
              </a:ext>
            </a:extLst>
          </p:cNvPr>
          <p:cNvPicPr>
            <a:picLocks noChangeAspect="1"/>
          </p:cNvPicPr>
          <p:nvPr/>
        </p:nvPicPr>
        <p:blipFill>
          <a:blip r:embed="rId2"/>
          <a:stretch>
            <a:fillRect/>
          </a:stretch>
        </p:blipFill>
        <p:spPr>
          <a:xfrm>
            <a:off x="10036471" y="730693"/>
            <a:ext cx="2744528" cy="731520"/>
          </a:xfrm>
          <a:prstGeom prst="rect">
            <a:avLst/>
          </a:prstGeom>
        </p:spPr>
      </p:pic>
      <p:graphicFrame>
        <p:nvGraphicFramePr>
          <p:cNvPr id="7" name="Diagram 6">
            <a:extLst>
              <a:ext uri="{FF2B5EF4-FFF2-40B4-BE49-F238E27FC236}">
                <a16:creationId xmlns:a16="http://schemas.microsoft.com/office/drawing/2014/main" id="{8DC1DB48-1B5A-979E-9DC5-6FF7ED0725C0}"/>
              </a:ext>
            </a:extLst>
          </p:cNvPr>
          <p:cNvGraphicFramePr/>
          <p:nvPr>
            <p:extLst>
              <p:ext uri="{D42A27DB-BD31-4B8C-83A1-F6EECF244321}">
                <p14:modId xmlns:p14="http://schemas.microsoft.com/office/powerpoint/2010/main" val="3971838353"/>
              </p:ext>
            </p:extLst>
          </p:nvPr>
        </p:nvGraphicFramePr>
        <p:xfrm>
          <a:off x="-63397" y="2715557"/>
          <a:ext cx="14454024" cy="101084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20" name="Oval 1119">
            <a:extLst>
              <a:ext uri="{FF2B5EF4-FFF2-40B4-BE49-F238E27FC236}">
                <a16:creationId xmlns:a16="http://schemas.microsoft.com/office/drawing/2014/main" id="{27F4D41A-FF6D-A743-6239-5FE158360D02}"/>
              </a:ext>
            </a:extLst>
          </p:cNvPr>
          <p:cNvSpPr/>
          <p:nvPr/>
        </p:nvSpPr>
        <p:spPr>
          <a:xfrm>
            <a:off x="5405602" y="6370761"/>
            <a:ext cx="3525624" cy="345318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dirty="0">
                <a:cs typeface="Calibri"/>
              </a:rPr>
              <a:t>Nurture Curriculum </a:t>
            </a:r>
            <a:endParaRPr lang="en-GB" sz="3200" dirty="0"/>
          </a:p>
        </p:txBody>
      </p:sp>
      <p:graphicFrame>
        <p:nvGraphicFramePr>
          <p:cNvPr id="1121" name="Diagram 1120">
            <a:extLst>
              <a:ext uri="{FF2B5EF4-FFF2-40B4-BE49-F238E27FC236}">
                <a16:creationId xmlns:a16="http://schemas.microsoft.com/office/drawing/2014/main" id="{EA9974B7-A6B5-FA78-BDFB-749092E488F3}"/>
              </a:ext>
            </a:extLst>
          </p:cNvPr>
          <p:cNvGraphicFramePr/>
          <p:nvPr>
            <p:extLst>
              <p:ext uri="{D42A27DB-BD31-4B8C-83A1-F6EECF244321}">
                <p14:modId xmlns:p14="http://schemas.microsoft.com/office/powerpoint/2010/main" val="2859228866"/>
              </p:ext>
            </p:extLst>
          </p:nvPr>
        </p:nvGraphicFramePr>
        <p:xfrm>
          <a:off x="1455563" y="13379717"/>
          <a:ext cx="11482168" cy="648438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199271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38" name="Rectangle 237">
            <a:extLst>
              <a:ext uri="{FF2B5EF4-FFF2-40B4-BE49-F238E27FC236}">
                <a16:creationId xmlns:a16="http://schemas.microsoft.com/office/drawing/2014/main" id="{0836C99D-05AD-8561-92DB-DB37C3EDFF52}"/>
              </a:ext>
            </a:extLst>
          </p:cNvPr>
          <p:cNvSpPr/>
          <p:nvPr/>
        </p:nvSpPr>
        <p:spPr>
          <a:xfrm>
            <a:off x="279363" y="203423"/>
            <a:ext cx="12724982" cy="1800441"/>
          </a:xfrm>
          <a:prstGeom prst="rect">
            <a:avLst/>
          </a:prstGeom>
          <a:solidFill>
            <a:schemeClr val="bg1"/>
          </a:solidFill>
          <a:ln w="1016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u="sng" dirty="0" smtClean="0">
                <a:solidFill>
                  <a:srgbClr val="002060"/>
                </a:solidFill>
                <a:latin typeface="Gill Sans MT" panose="020B0502020104020203" pitchFamily="34" charset="0"/>
              </a:rPr>
              <a:t>PE </a:t>
            </a:r>
            <a:r>
              <a:rPr lang="en-GB" sz="4400" b="1" u="sng" dirty="0">
                <a:solidFill>
                  <a:srgbClr val="002060"/>
                </a:solidFill>
                <a:latin typeface="Gill Sans MT" panose="020B0502020104020203" pitchFamily="34" charset="0"/>
              </a:rPr>
              <a:t>at </a:t>
            </a:r>
            <a:r>
              <a:rPr lang="en-GB" sz="4400" b="1" u="sng" dirty="0" err="1">
                <a:solidFill>
                  <a:srgbClr val="002060"/>
                </a:solidFill>
                <a:latin typeface="Gill Sans MT" panose="020B0502020104020203" pitchFamily="34" charset="0"/>
              </a:rPr>
              <a:t>Northcott</a:t>
            </a:r>
            <a:endParaRPr lang="en-GB" sz="4400" b="1" u="sng" dirty="0">
              <a:solidFill>
                <a:srgbClr val="002060"/>
              </a:solidFill>
              <a:latin typeface="Gill Sans MT" panose="020B0502020104020203" pitchFamily="34" charset="0"/>
            </a:endParaRPr>
          </a:p>
          <a:p>
            <a:pPr algn="ctr"/>
            <a:r>
              <a:rPr lang="en-GB" sz="4400" b="1" u="sng" dirty="0">
                <a:solidFill>
                  <a:srgbClr val="002060"/>
                </a:solidFill>
                <a:latin typeface="Gill Sans MT" panose="020B0502020104020203" pitchFamily="34" charset="0"/>
              </a:rPr>
              <a:t>Our Learning Journey</a:t>
            </a:r>
          </a:p>
        </p:txBody>
      </p:sp>
      <p:pic>
        <p:nvPicPr>
          <p:cNvPr id="3" name="Picture 15" descr="A picture containing logo&#10;&#10;Description automatically generated">
            <a:extLst>
              <a:ext uri="{FF2B5EF4-FFF2-40B4-BE49-F238E27FC236}">
                <a16:creationId xmlns:a16="http://schemas.microsoft.com/office/drawing/2014/main" id="{13F487F8-5376-A16F-58CA-41AA72BE388D}"/>
              </a:ext>
            </a:extLst>
          </p:cNvPr>
          <p:cNvPicPr>
            <a:picLocks noChangeAspect="1"/>
          </p:cNvPicPr>
          <p:nvPr/>
        </p:nvPicPr>
        <p:blipFill>
          <a:blip r:embed="rId2"/>
          <a:stretch>
            <a:fillRect/>
          </a:stretch>
        </p:blipFill>
        <p:spPr>
          <a:xfrm>
            <a:off x="473545" y="732945"/>
            <a:ext cx="2744528" cy="731520"/>
          </a:xfrm>
          <a:prstGeom prst="rect">
            <a:avLst/>
          </a:prstGeom>
        </p:spPr>
      </p:pic>
      <p:pic>
        <p:nvPicPr>
          <p:cNvPr id="6" name="Picture 15" descr="A picture containing logo&#10;&#10;Description automatically generated">
            <a:extLst>
              <a:ext uri="{FF2B5EF4-FFF2-40B4-BE49-F238E27FC236}">
                <a16:creationId xmlns:a16="http://schemas.microsoft.com/office/drawing/2014/main" id="{CC7C0200-2A94-7EBE-8836-FE705A6A2EB6}"/>
              </a:ext>
            </a:extLst>
          </p:cNvPr>
          <p:cNvPicPr>
            <a:picLocks noChangeAspect="1"/>
          </p:cNvPicPr>
          <p:nvPr/>
        </p:nvPicPr>
        <p:blipFill>
          <a:blip r:embed="rId2"/>
          <a:stretch>
            <a:fillRect/>
          </a:stretch>
        </p:blipFill>
        <p:spPr>
          <a:xfrm>
            <a:off x="10036471" y="730693"/>
            <a:ext cx="2744528" cy="731520"/>
          </a:xfrm>
          <a:prstGeom prst="rect">
            <a:avLst/>
          </a:prstGeom>
        </p:spPr>
      </p:pic>
      <p:graphicFrame>
        <p:nvGraphicFramePr>
          <p:cNvPr id="7" name="Diagram 6">
            <a:extLst>
              <a:ext uri="{FF2B5EF4-FFF2-40B4-BE49-F238E27FC236}">
                <a16:creationId xmlns:a16="http://schemas.microsoft.com/office/drawing/2014/main" id="{8DC1DB48-1B5A-979E-9DC5-6FF7ED0725C0}"/>
              </a:ext>
            </a:extLst>
          </p:cNvPr>
          <p:cNvGraphicFramePr/>
          <p:nvPr>
            <p:extLst>
              <p:ext uri="{D42A27DB-BD31-4B8C-83A1-F6EECF244321}">
                <p14:modId xmlns:p14="http://schemas.microsoft.com/office/powerpoint/2010/main" val="1515887506"/>
              </p:ext>
            </p:extLst>
          </p:nvPr>
        </p:nvGraphicFramePr>
        <p:xfrm>
          <a:off x="-63397" y="2715557"/>
          <a:ext cx="14454024" cy="101084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20" name="Oval 1119">
            <a:extLst>
              <a:ext uri="{FF2B5EF4-FFF2-40B4-BE49-F238E27FC236}">
                <a16:creationId xmlns:a16="http://schemas.microsoft.com/office/drawing/2014/main" id="{27F4D41A-FF6D-A743-6239-5FE158360D02}"/>
              </a:ext>
            </a:extLst>
          </p:cNvPr>
          <p:cNvSpPr/>
          <p:nvPr/>
        </p:nvSpPr>
        <p:spPr>
          <a:xfrm>
            <a:off x="5679291" y="6258293"/>
            <a:ext cx="2977965" cy="301829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dirty="0">
                <a:cs typeface="Calibri"/>
              </a:rPr>
              <a:t>Nurture Curriculum </a:t>
            </a:r>
          </a:p>
        </p:txBody>
      </p:sp>
      <p:graphicFrame>
        <p:nvGraphicFramePr>
          <p:cNvPr id="1121" name="Diagram 1120">
            <a:extLst>
              <a:ext uri="{FF2B5EF4-FFF2-40B4-BE49-F238E27FC236}">
                <a16:creationId xmlns:a16="http://schemas.microsoft.com/office/drawing/2014/main" id="{EA9974B7-A6B5-FA78-BDFB-749092E488F3}"/>
              </a:ext>
            </a:extLst>
          </p:cNvPr>
          <p:cNvGraphicFramePr/>
          <p:nvPr>
            <p:extLst>
              <p:ext uri="{D42A27DB-BD31-4B8C-83A1-F6EECF244321}">
                <p14:modId xmlns:p14="http://schemas.microsoft.com/office/powerpoint/2010/main" val="1904679680"/>
              </p:ext>
            </p:extLst>
          </p:nvPr>
        </p:nvGraphicFramePr>
        <p:xfrm>
          <a:off x="1524315" y="14557888"/>
          <a:ext cx="11482168" cy="515638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992" name="TextBox 1991">
            <a:extLst>
              <a:ext uri="{FF2B5EF4-FFF2-40B4-BE49-F238E27FC236}">
                <a16:creationId xmlns:a16="http://schemas.microsoft.com/office/drawing/2014/main" id="{FEF8FC34-3619-2F48-330A-DF6FDBEFF3E3}"/>
              </a:ext>
            </a:extLst>
          </p:cNvPr>
          <p:cNvSpPr txBox="1"/>
          <p:nvPr/>
        </p:nvSpPr>
        <p:spPr>
          <a:xfrm>
            <a:off x="5502077" y="5469901"/>
            <a:ext cx="3217588" cy="519351"/>
          </a:xfrm>
          <a:prstGeom prst="ellipse">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dirty="0">
              <a:cs typeface="Calibri"/>
            </a:endParaRPr>
          </a:p>
        </p:txBody>
      </p:sp>
    </p:spTree>
    <p:extLst>
      <p:ext uri="{BB962C8B-B14F-4D97-AF65-F5344CB8AC3E}">
        <p14:creationId xmlns:p14="http://schemas.microsoft.com/office/powerpoint/2010/main" val="3763875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45B2A62176584498F25C8AE9AD59AB" ma:contentTypeVersion="15" ma:contentTypeDescription="Create a new document." ma:contentTypeScope="" ma:versionID="c65bf2c32f9229c51750e6f8b272b29e">
  <xsd:schema xmlns:xsd="http://www.w3.org/2001/XMLSchema" xmlns:xs="http://www.w3.org/2001/XMLSchema" xmlns:p="http://schemas.microsoft.com/office/2006/metadata/properties" xmlns:ns3="d6db5eb9-c21e-46f2-9710-e6a1623dc8b8" xmlns:ns4="1ddce9ae-9c4b-49cb-9d71-ef2daad7df50" targetNamespace="http://schemas.microsoft.com/office/2006/metadata/properties" ma:root="true" ma:fieldsID="c66858ddc515f27084d5c4507e0b0929" ns3:_="" ns4:_="">
    <xsd:import namespace="d6db5eb9-c21e-46f2-9710-e6a1623dc8b8"/>
    <xsd:import namespace="1ddce9ae-9c4b-49cb-9d71-ef2daad7df5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KeyPoints" minOccurs="0"/>
                <xsd:element ref="ns3:MediaServiceKeyPoints" minOccurs="0"/>
                <xsd:element ref="ns3:MediaServiceAutoTags" minOccurs="0"/>
                <xsd:element ref="ns3:MediaLengthInSeconds"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OCR" minOccurs="0"/>
                <xsd:element ref="ns3:MediaServiceLocatio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db5eb9-c21e-46f2-9710-e6a1623dc8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dce9ae-9c4b-49cb-9d71-ef2daad7df5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d6db5eb9-c21e-46f2-9710-e6a1623dc8b8" xsi:nil="true"/>
  </documentManagement>
</p:properties>
</file>

<file path=customXml/itemProps1.xml><?xml version="1.0" encoding="utf-8"?>
<ds:datastoreItem xmlns:ds="http://schemas.openxmlformats.org/officeDocument/2006/customXml" ds:itemID="{5EBFA76A-2FA6-4FBE-A415-2CC82ABCA40B}">
  <ds:schemaRefs>
    <ds:schemaRef ds:uri="http://schemas.microsoft.com/sharepoint/v3/contenttype/forms"/>
  </ds:schemaRefs>
</ds:datastoreItem>
</file>

<file path=customXml/itemProps2.xml><?xml version="1.0" encoding="utf-8"?>
<ds:datastoreItem xmlns:ds="http://schemas.openxmlformats.org/officeDocument/2006/customXml" ds:itemID="{ECA56CA0-1816-42A2-ACCF-2B768B77DE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db5eb9-c21e-46f2-9710-e6a1623dc8b8"/>
    <ds:schemaRef ds:uri="1ddce9ae-9c4b-49cb-9d71-ef2daad7df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985B89-CA48-4307-90E4-501772196456}">
  <ds:schemaRefs>
    <ds:schemaRef ds:uri="http://schemas.microsoft.com/office/2006/metadata/properties"/>
    <ds:schemaRef ds:uri="http://schemas.microsoft.com/office/infopath/2007/PartnerControls"/>
    <ds:schemaRef ds:uri="http://purl.org/dc/terms/"/>
    <ds:schemaRef ds:uri="http://schemas.openxmlformats.org/package/2006/metadata/core-properties"/>
    <ds:schemaRef ds:uri="1ddce9ae-9c4b-49cb-9d71-ef2daad7df50"/>
    <ds:schemaRef ds:uri="http://schemas.microsoft.com/office/2006/documentManagement/types"/>
    <ds:schemaRef ds:uri="http://purl.org/dc/elements/1.1/"/>
    <ds:schemaRef ds:uri="d6db5eb9-c21e-46f2-9710-e6a1623dc8b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4037</TotalTime>
  <Words>456</Words>
  <Application>Microsoft Office PowerPoint</Application>
  <PresentationFormat>Custom</PresentationFormat>
  <Paragraphs>103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Gill Sans MT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E. Norrie</dc:creator>
  <cp:lastModifiedBy>Mrs V. Hulme</cp:lastModifiedBy>
  <cp:revision>603</cp:revision>
  <cp:lastPrinted>2023-06-13T12:59:10Z</cp:lastPrinted>
  <dcterms:created xsi:type="dcterms:W3CDTF">2022-07-02T15:20:09Z</dcterms:created>
  <dcterms:modified xsi:type="dcterms:W3CDTF">2024-04-10T10:13:35Z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0x0101006945B2A62176584498F25C8AE9AD59AB</vt:lpwstr>
  </property>
</Properties>
</file>