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7" r:id="rId5"/>
    <p:sldId id="260" r:id="rId6"/>
    <p:sldId id="261" r:id="rId7"/>
    <p:sldId id="262" r:id="rId8"/>
  </p:sldIdLst>
  <p:sldSz cx="14400213" cy="21599525"/>
  <p:notesSz cx="9929813" cy="14357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66FF"/>
    <a:srgbClr val="CC00CC"/>
    <a:srgbClr val="660066"/>
    <a:srgbClr val="FF4215"/>
    <a:srgbClr val="000066"/>
    <a:srgbClr val="0033CC"/>
    <a:srgbClr val="FF3300"/>
    <a:srgbClr val="00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F403C6-CE82-0B9B-1214-B7560B1CBC1F}" v="343" dt="2023-02-19T15:13:09.199"/>
    <p1510:client id="{54125D5B-391E-474D-7F52-BB111C85DE22}" v="463" dt="2023-02-21T15:17:23.331"/>
    <p1510:client id="{7F535389-EA6F-EA10-6557-0415541D91C2}" v="16" dt="2023-02-22T14:52:43.366"/>
    <p1510:client id="{865E3E44-8498-CD60-A430-F4103A533CC0}" v="423" dt="2023-02-21T08:40:06.487"/>
    <p1510:client id="{9BDA2BD0-163F-45F9-A6E5-0F0539C2196B}" v="2" dt="2022-07-19T13:05:30.776"/>
    <p1510:client id="{F586A51A-7141-5DFA-99A7-2A94F970129D}" v="1" dt="2023-02-23T12:31:06.355"/>
    <p1510:client id="{FF77A132-5F8F-70CA-74A5-C69CE708AD6F}" v="16" dt="2023-02-23T12:29:35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076" autoAdjust="0"/>
    <p:restoredTop sz="98167" autoAdjust="0"/>
  </p:normalViewPr>
  <p:slideViewPr>
    <p:cSldViewPr snapToGrid="0">
      <p:cViewPr varScale="1">
        <p:scale>
          <a:sx n="36" d="100"/>
          <a:sy n="36" d="100"/>
        </p:scale>
        <p:origin x="3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K. Barker" userId="S::barker.k@northcottschool.org.uk::11d1db35-e832-4259-94c3-677396692687" providerId="AD" clId="Web-{FF77A132-5F8F-70CA-74A5-C69CE708AD6F}"/>
    <pc:docChg chg="modSld">
      <pc:chgData name="Miss K. Barker" userId="S::barker.k@northcottschool.org.uk::11d1db35-e832-4259-94c3-677396692687" providerId="AD" clId="Web-{FF77A132-5F8F-70CA-74A5-C69CE708AD6F}" dt="2023-02-23T12:29:35.336" v="15"/>
      <pc:docMkLst>
        <pc:docMk/>
      </pc:docMkLst>
      <pc:sldChg chg="addSp delSp modSp">
        <pc:chgData name="Miss K. Barker" userId="S::barker.k@northcottschool.org.uk::11d1db35-e832-4259-94c3-677396692687" providerId="AD" clId="Web-{FF77A132-5F8F-70CA-74A5-C69CE708AD6F}" dt="2023-02-23T12:29:35.336" v="15"/>
        <pc:sldMkLst>
          <pc:docMk/>
          <pc:sldMk cId="2805415504" sldId="258"/>
        </pc:sldMkLst>
        <pc:spChg chg="del">
          <ac:chgData name="Miss K. Barker" userId="S::barker.k@northcottschool.org.uk::11d1db35-e832-4259-94c3-677396692687" providerId="AD" clId="Web-{FF77A132-5F8F-70CA-74A5-C69CE708AD6F}" dt="2023-02-23T12:29:01.039" v="0"/>
          <ac:spMkLst>
            <pc:docMk/>
            <pc:sldMk cId="2805415504" sldId="258"/>
            <ac:spMk id="3" creationId="{26A77DFF-AEBB-8994-BF0B-FAED62352D8F}"/>
          </ac:spMkLst>
        </pc:spChg>
        <pc:graphicFrameChg chg="add mod ord modGraphic">
          <ac:chgData name="Miss K. Barker" userId="S::barker.k@northcottschool.org.uk::11d1db35-e832-4259-94c3-677396692687" providerId="AD" clId="Web-{FF77A132-5F8F-70CA-74A5-C69CE708AD6F}" dt="2023-02-23T12:29:35.336" v="15"/>
          <ac:graphicFrameMkLst>
            <pc:docMk/>
            <pc:sldMk cId="2805415504" sldId="258"/>
            <ac:graphicFrameMk id="4" creationId="{0F001029-FFD1-B8A0-2509-8AD2ED0AD27D}"/>
          </ac:graphicFrameMkLst>
        </pc:graphicFrameChg>
      </pc:sldChg>
    </pc:docChg>
  </pc:docChgLst>
  <pc:docChgLst>
    <pc:chgData name="Miss K. Barker" userId="S::barker.k@northcottschool.org.uk::11d1db35-e832-4259-94c3-677396692687" providerId="AD" clId="Web-{38F403C6-CE82-0B9B-1214-B7560B1CBC1F}"/>
    <pc:docChg chg="addSld delSld modSld">
      <pc:chgData name="Miss K. Barker" userId="S::barker.k@northcottschool.org.uk::11d1db35-e832-4259-94c3-677396692687" providerId="AD" clId="Web-{38F403C6-CE82-0B9B-1214-B7560B1CBC1F}" dt="2023-02-19T15:13:09.199" v="324" actId="20577"/>
      <pc:docMkLst>
        <pc:docMk/>
      </pc:docMkLst>
      <pc:sldChg chg="addSp delSp modSp add replId">
        <pc:chgData name="Miss K. Barker" userId="S::barker.k@northcottschool.org.uk::11d1db35-e832-4259-94c3-677396692687" providerId="AD" clId="Web-{38F403C6-CE82-0B9B-1214-B7560B1CBC1F}" dt="2023-02-19T15:13:09.199" v="324" actId="20577"/>
        <pc:sldMkLst>
          <pc:docMk/>
          <pc:sldMk cId="3264838877" sldId="257"/>
        </pc:sldMkLst>
        <pc:spChg chg="add mod">
          <ac:chgData name="Miss K. Barker" userId="S::barker.k@northcottschool.org.uk::11d1db35-e832-4259-94c3-677396692687" providerId="AD" clId="Web-{38F403C6-CE82-0B9B-1214-B7560B1CBC1F}" dt="2023-02-19T14:37:31.013" v="63" actId="1076"/>
          <ac:spMkLst>
            <pc:docMk/>
            <pc:sldMk cId="3264838877" sldId="257"/>
            <ac:spMk id="3" creationId="{DFFFAE82-3233-157E-E631-011EAFE83CB9}"/>
          </ac:spMkLst>
        </pc:spChg>
        <pc:spChg chg="add mod">
          <ac:chgData name="Miss K. Barker" userId="S::barker.k@northcottschool.org.uk::11d1db35-e832-4259-94c3-677396692687" providerId="AD" clId="Web-{38F403C6-CE82-0B9B-1214-B7560B1CBC1F}" dt="2023-02-19T14:36:51.071" v="59" actId="1076"/>
          <ac:spMkLst>
            <pc:docMk/>
            <pc:sldMk cId="3264838877" sldId="257"/>
            <ac:spMk id="6" creationId="{AB4F6E88-2E73-DC9E-5705-3F923D29659F}"/>
          </ac:spMkLst>
        </pc:spChg>
        <pc:spChg chg="add mod">
          <ac:chgData name="Miss K. Barker" userId="S::barker.k@northcottschool.org.uk::11d1db35-e832-4259-94c3-677396692687" providerId="AD" clId="Web-{38F403C6-CE82-0B9B-1214-B7560B1CBC1F}" dt="2023-02-19T14:36:46.524" v="58" actId="1076"/>
          <ac:spMkLst>
            <pc:docMk/>
            <pc:sldMk cId="3264838877" sldId="257"/>
            <ac:spMk id="8" creationId="{C3D02EDD-9AEE-8423-9918-F7EC0A97EBFC}"/>
          </ac:spMkLst>
        </pc:spChg>
        <pc:spChg chg="add mod">
          <ac:chgData name="Miss K. Barker" userId="S::barker.k@northcottschool.org.uk::11d1db35-e832-4259-94c3-677396692687" providerId="AD" clId="Web-{38F403C6-CE82-0B9B-1214-B7560B1CBC1F}" dt="2023-02-19T14:37:34.591" v="64" actId="1076"/>
          <ac:spMkLst>
            <pc:docMk/>
            <pc:sldMk cId="3264838877" sldId="257"/>
            <ac:spMk id="11" creationId="{2077D9BD-9073-C46A-313D-15A511BFFE02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32:39.319" v="33" actId="1076"/>
          <ac:spMkLst>
            <pc:docMk/>
            <pc:sldMk cId="3264838877" sldId="257"/>
            <ac:spMk id="47" creationId="{221E9A29-B915-69A5-7530-79EDF4892BC6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11:45.789" v="19" actId="20577"/>
          <ac:spMkLst>
            <pc:docMk/>
            <pc:sldMk cId="3264838877" sldId="257"/>
            <ac:spMk id="89" creationId="{E44EAA63-2189-883C-2858-8A08824C2C3E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12:17.276" v="21" actId="20577"/>
          <ac:spMkLst>
            <pc:docMk/>
            <pc:sldMk cId="3264838877" sldId="257"/>
            <ac:spMk id="92" creationId="{CAB96D23-F69B-F66A-4CEF-83F4EF15E0F7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33:39.339" v="36"/>
          <ac:spMkLst>
            <pc:docMk/>
            <pc:sldMk cId="3264838877" sldId="257"/>
            <ac:spMk id="93" creationId="{53DA65DA-696B-936C-DA82-C4B8274A410F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34:11.763" v="37"/>
          <ac:spMkLst>
            <pc:docMk/>
            <pc:sldMk cId="3264838877" sldId="257"/>
            <ac:spMk id="94" creationId="{3B9E6F55-2B76-FD62-B8A4-A4A226A8E13E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34:19.826" v="38"/>
          <ac:spMkLst>
            <pc:docMk/>
            <pc:sldMk cId="3264838877" sldId="257"/>
            <ac:spMk id="95" creationId="{B1D55A82-0391-7FF1-E5FE-8F6865B7BE32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15:00.053" v="31" actId="20577"/>
          <ac:spMkLst>
            <pc:docMk/>
            <pc:sldMk cId="3264838877" sldId="257"/>
            <ac:spMk id="96" creationId="{6E40C87C-DA7B-E44D-A348-C94315346E70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35:36.113" v="46" actId="20577"/>
          <ac:spMkLst>
            <pc:docMk/>
            <pc:sldMk cId="3264838877" sldId="257"/>
            <ac:spMk id="116" creationId="{F0B1CCAF-0103-C4C5-5B73-D4E6DC30275B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35:23.924" v="43" actId="20577"/>
          <ac:spMkLst>
            <pc:docMk/>
            <pc:sldMk cId="3264838877" sldId="257"/>
            <ac:spMk id="117" creationId="{7E532E56-B490-4414-87EC-C71AAD43A146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35:09.658" v="41" actId="20577"/>
          <ac:spMkLst>
            <pc:docMk/>
            <pc:sldMk cId="3264838877" sldId="257"/>
            <ac:spMk id="118" creationId="{52CD54F0-6395-E9AA-FB2F-DAD178E8A4FB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09:58.454" v="10" actId="20577"/>
          <ac:spMkLst>
            <pc:docMk/>
            <pc:sldMk cId="3264838877" sldId="257"/>
            <ac:spMk id="119" creationId="{F7B34BE6-2853-6C62-9751-8EB0C5041D45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35:30.768" v="44" actId="20577"/>
          <ac:spMkLst>
            <pc:docMk/>
            <pc:sldMk cId="3264838877" sldId="257"/>
            <ac:spMk id="120" creationId="{3BED7579-B6A0-D3E0-DAA5-5BA4E7F39477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35:18.127" v="42" actId="20577"/>
          <ac:spMkLst>
            <pc:docMk/>
            <pc:sldMk cId="3264838877" sldId="257"/>
            <ac:spMk id="121" creationId="{44DBA9F5-B338-4A19-ADF4-6BAB6441AD5D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35:06.657" v="40" actId="20577"/>
          <ac:spMkLst>
            <pc:docMk/>
            <pc:sldMk cId="3264838877" sldId="257"/>
            <ac:spMk id="122" creationId="{D52756E5-807C-1719-6158-14FDB20FCC73}"/>
          </ac:spMkLst>
        </pc:spChg>
        <pc:spChg chg="del mod">
          <ac:chgData name="Miss K. Barker" userId="S::barker.k@northcottschool.org.uk::11d1db35-e832-4259-94c3-677396692687" providerId="AD" clId="Web-{38F403C6-CE82-0B9B-1214-B7560B1CBC1F}" dt="2023-02-19T14:35:51.973" v="52"/>
          <ac:spMkLst>
            <pc:docMk/>
            <pc:sldMk cId="3264838877" sldId="257"/>
            <ac:spMk id="123" creationId="{F679EF7F-CE7D-D841-B382-67D8BCFB8C4B}"/>
          </ac:spMkLst>
        </pc:spChg>
        <pc:spChg chg="del">
          <ac:chgData name="Miss K. Barker" userId="S::barker.k@northcottschool.org.uk::11d1db35-e832-4259-94c3-677396692687" providerId="AD" clId="Web-{38F403C6-CE82-0B9B-1214-B7560B1CBC1F}" dt="2023-02-19T14:35:58.911" v="53"/>
          <ac:spMkLst>
            <pc:docMk/>
            <pc:sldMk cId="3264838877" sldId="257"/>
            <ac:spMk id="124" creationId="{F679EF7F-CE7D-D841-B382-67D8BCFB8C4B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49:38.276" v="109" actId="20577"/>
          <ac:spMkLst>
            <pc:docMk/>
            <pc:sldMk cId="3264838877" sldId="257"/>
            <ac:spMk id="162" creationId="{FBB16402-0CF1-58C9-64FB-95312C59C04A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48:50.267" v="106"/>
          <ac:spMkLst>
            <pc:docMk/>
            <pc:sldMk cId="3264838877" sldId="257"/>
            <ac:spMk id="163" creationId="{738C2D9A-71D7-BB91-329D-72D2BB7E1E44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48:00.670" v="103"/>
          <ac:spMkLst>
            <pc:docMk/>
            <pc:sldMk cId="3264838877" sldId="257"/>
            <ac:spMk id="164" creationId="{7858E8A4-4EE6-C5ED-F418-B029478E0469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46:50.820" v="98"/>
          <ac:spMkLst>
            <pc:docMk/>
            <pc:sldMk cId="3264838877" sldId="257"/>
            <ac:spMk id="165" creationId="{9863FDD6-FB04-E51C-1410-47DE3C86E174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49:56.147" v="110"/>
          <ac:spMkLst>
            <pc:docMk/>
            <pc:sldMk cId="3264838877" sldId="257"/>
            <ac:spMk id="166" creationId="{66757F85-7811-BB49-8932-30A5A473F555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43:01.695" v="90"/>
          <ac:spMkLst>
            <pc:docMk/>
            <pc:sldMk cId="3264838877" sldId="257"/>
            <ac:spMk id="167" creationId="{3FF4C0A0-AE17-DB7A-7D41-A3DE14CD5025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5:12:58.995" v="319" actId="20577"/>
          <ac:spMkLst>
            <pc:docMk/>
            <pc:sldMk cId="3264838877" sldId="257"/>
            <ac:spMk id="186" creationId="{B94770C8-1C69-B4A7-09F0-DBF15B13FCC3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5:12:53.948" v="318" actId="20577"/>
          <ac:spMkLst>
            <pc:docMk/>
            <pc:sldMk cId="3264838877" sldId="257"/>
            <ac:spMk id="187" creationId="{249F3325-D64F-8B05-B810-7BEACBDAD509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5:12:46.461" v="317" actId="20577"/>
          <ac:spMkLst>
            <pc:docMk/>
            <pc:sldMk cId="3264838877" sldId="257"/>
            <ac:spMk id="188" creationId="{4273E5B3-17D9-C532-C257-E158F02582EF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5:12:36.492" v="316" actId="20577"/>
          <ac:spMkLst>
            <pc:docMk/>
            <pc:sldMk cId="3264838877" sldId="257"/>
            <ac:spMk id="189" creationId="{1D8B8273-01D4-B060-2773-3EBEBD795E39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5:12:31.413" v="314" actId="20577"/>
          <ac:spMkLst>
            <pc:docMk/>
            <pc:sldMk cId="3264838877" sldId="257"/>
            <ac:spMk id="190" creationId="{A4E73906-9950-3581-FBBC-043EB1FF8CCA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5:12:27.429" v="313" actId="20577"/>
          <ac:spMkLst>
            <pc:docMk/>
            <pc:sldMk cId="3264838877" sldId="257"/>
            <ac:spMk id="191" creationId="{766DC808-E331-BE49-38D0-4057362C8C7A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5:11:38.614" v="297" actId="20577"/>
          <ac:spMkLst>
            <pc:docMk/>
            <pc:sldMk cId="3264838877" sldId="257"/>
            <ac:spMk id="192" creationId="{A998BF60-D2BA-931A-BFED-7193FD8E1B23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5:11:44.832" v="300" actId="20577"/>
          <ac:spMkLst>
            <pc:docMk/>
            <pc:sldMk cId="3264838877" sldId="257"/>
            <ac:spMk id="193" creationId="{4BD5F43F-2C3C-1D49-7CD0-BB7F96C13622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5:11:50.270" v="301" actId="20577"/>
          <ac:spMkLst>
            <pc:docMk/>
            <pc:sldMk cId="3264838877" sldId="257"/>
            <ac:spMk id="194" creationId="{84407E81-77F1-47AB-1AFA-63B08BAFDBA1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5:11:59.177" v="308" actId="20577"/>
          <ac:spMkLst>
            <pc:docMk/>
            <pc:sldMk cId="3264838877" sldId="257"/>
            <ac:spMk id="195" creationId="{26FCACD1-8FF2-6504-8A11-077D723E65AF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5:12:07.584" v="310" actId="20577"/>
          <ac:spMkLst>
            <pc:docMk/>
            <pc:sldMk cId="3264838877" sldId="257"/>
            <ac:spMk id="196" creationId="{05F414D0-6746-9AE6-D6D9-4D1FCC26DEFF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5:12:15.834" v="312" actId="20577"/>
          <ac:spMkLst>
            <pc:docMk/>
            <pc:sldMk cId="3264838877" sldId="257"/>
            <ac:spMk id="197" creationId="{87617412-7C9A-9F1A-2881-97234518F11E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5:13:03.746" v="320" actId="20577"/>
          <ac:spMkLst>
            <pc:docMk/>
            <pc:sldMk cId="3264838877" sldId="257"/>
            <ac:spMk id="207" creationId="{B715D63F-62C6-BA79-119A-A5D6DCBE54F8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5:13:09.199" v="324" actId="20577"/>
          <ac:spMkLst>
            <pc:docMk/>
            <pc:sldMk cId="3264838877" sldId="257"/>
            <ac:spMk id="208" creationId="{FC72DF74-9A4B-6C5E-11A4-1CDA558B15EA}"/>
          </ac:spMkLst>
        </pc:spChg>
        <pc:spChg chg="del">
          <ac:chgData name="Miss K. Barker" userId="S::barker.k@northcottschool.org.uk::11d1db35-e832-4259-94c3-677396692687" providerId="AD" clId="Web-{38F403C6-CE82-0B9B-1214-B7560B1CBC1F}" dt="2023-02-19T14:36:26.304" v="54"/>
          <ac:spMkLst>
            <pc:docMk/>
            <pc:sldMk cId="3264838877" sldId="257"/>
            <ac:spMk id="209" creationId="{41F79066-0420-081E-E58F-87A87B78218F}"/>
          </ac:spMkLst>
        </pc:spChg>
        <pc:grpChg chg="mod">
          <ac:chgData name="Miss K. Barker" userId="S::barker.k@northcottschool.org.uk::11d1db35-e832-4259-94c3-677396692687" providerId="AD" clId="Web-{38F403C6-CE82-0B9B-1214-B7560B1CBC1F}" dt="2023-02-19T15:09:11.462" v="286" actId="1076"/>
          <ac:grpSpMkLst>
            <pc:docMk/>
            <pc:sldMk cId="3264838877" sldId="257"/>
            <ac:grpSpMk id="58" creationId="{DA1B694F-97EF-EEBB-0F29-1ABF5FB94E21}"/>
          </ac:grpSpMkLst>
        </pc:grpChg>
        <pc:grpChg chg="del">
          <ac:chgData name="Miss K. Barker" userId="S::barker.k@northcottschool.org.uk::11d1db35-e832-4259-94c3-677396692687" providerId="AD" clId="Web-{38F403C6-CE82-0B9B-1214-B7560B1CBC1F}" dt="2023-02-19T15:08:50.632" v="285"/>
          <ac:grpSpMkLst>
            <pc:docMk/>
            <pc:sldMk cId="3264838877" sldId="257"/>
            <ac:grpSpMk id="230" creationId="{5A5F3BBE-B0E0-03DD-BEF1-275AF5BDB7FF}"/>
          </ac:grpSpMkLst>
        </pc:grpChg>
        <pc:graphicFrameChg chg="add del mod">
          <ac:chgData name="Miss K. Barker" userId="S::barker.k@northcottschool.org.uk::11d1db35-e832-4259-94c3-677396692687" providerId="AD" clId="Web-{38F403C6-CE82-0B9B-1214-B7560B1CBC1F}" dt="2023-02-19T15:09:31.479" v="288"/>
          <ac:graphicFrameMkLst>
            <pc:docMk/>
            <pc:sldMk cId="3264838877" sldId="257"/>
            <ac:graphicFrameMk id="13" creationId="{73339622-0EED-27BF-1DD5-3BE366F1A878}"/>
          </ac:graphicFrameMkLst>
        </pc:graphicFrameChg>
        <pc:picChg chg="add mod">
          <ac:chgData name="Miss K. Barker" userId="S::barker.k@northcottschool.org.uk::11d1db35-e832-4259-94c3-677396692687" providerId="AD" clId="Web-{38F403C6-CE82-0B9B-1214-B7560B1CBC1F}" dt="2023-02-19T15:11:08.548" v="293" actId="1076"/>
          <ac:picMkLst>
            <pc:docMk/>
            <pc:sldMk cId="3264838877" sldId="257"/>
            <ac:picMk id="14" creationId="{4C1F0B1B-09CC-DD23-5D46-44435608534E}"/>
          </ac:picMkLst>
        </pc:picChg>
        <pc:picChg chg="add mod">
          <ac:chgData name="Miss K. Barker" userId="S::barker.k@northcottschool.org.uk::11d1db35-e832-4259-94c3-677396692687" providerId="AD" clId="Web-{38F403C6-CE82-0B9B-1214-B7560B1CBC1F}" dt="2023-02-19T15:11:04.782" v="292" actId="1076"/>
          <ac:picMkLst>
            <pc:docMk/>
            <pc:sldMk cId="3264838877" sldId="257"/>
            <ac:picMk id="15" creationId="{8D98C27A-1097-01AC-DF02-C0D58451AAB8}"/>
          </ac:picMkLst>
        </pc:picChg>
      </pc:sldChg>
      <pc:sldChg chg="addSp delSp modSp add del replId">
        <pc:chgData name="Miss K. Barker" userId="S::barker.k@northcottschool.org.uk::11d1db35-e832-4259-94c3-677396692687" providerId="AD" clId="Web-{38F403C6-CE82-0B9B-1214-B7560B1CBC1F}" dt="2023-02-19T15:11:19.502" v="294"/>
        <pc:sldMkLst>
          <pc:docMk/>
          <pc:sldMk cId="831259685" sldId="258"/>
        </pc:sldMkLst>
        <pc:spChg chg="add mod">
          <ac:chgData name="Miss K. Barker" userId="S::barker.k@northcottschool.org.uk::11d1db35-e832-4259-94c3-677396692687" providerId="AD" clId="Web-{38F403C6-CE82-0B9B-1214-B7560B1CBC1F}" dt="2023-02-19T15:03:59.471" v="277" actId="1076"/>
          <ac:spMkLst>
            <pc:docMk/>
            <pc:sldMk cId="831259685" sldId="258"/>
            <ac:spMk id="5" creationId="{3F125E78-6FC8-912B-C064-945909FA92DC}"/>
          </ac:spMkLst>
        </pc:spChg>
        <pc:spChg chg="add mod">
          <ac:chgData name="Miss K. Barker" userId="S::barker.k@northcottschool.org.uk::11d1db35-e832-4259-94c3-677396692687" providerId="AD" clId="Web-{38F403C6-CE82-0B9B-1214-B7560B1CBC1F}" dt="2023-02-19T15:07:11.907" v="282"/>
          <ac:spMkLst>
            <pc:docMk/>
            <pc:sldMk cId="831259685" sldId="258"/>
            <ac:spMk id="10" creationId="{3B9FF3C3-44CC-C9AA-EE07-EB743A748B1B}"/>
          </ac:spMkLst>
        </pc:spChg>
        <pc:spChg chg="add mod">
          <ac:chgData name="Miss K. Barker" userId="S::barker.k@northcottschool.org.uk::11d1db35-e832-4259-94c3-677396692687" providerId="AD" clId="Web-{38F403C6-CE82-0B9B-1214-B7560B1CBC1F}" dt="2023-02-19T15:07:52.316" v="283"/>
          <ac:spMkLst>
            <pc:docMk/>
            <pc:sldMk cId="831259685" sldId="258"/>
            <ac:spMk id="13" creationId="{53FB997A-866D-31D3-BC93-BAA9E799DE72}"/>
          </ac:spMkLst>
        </pc:spChg>
        <pc:spChg chg="add mod">
          <ac:chgData name="Miss K. Barker" userId="S::barker.k@northcottschool.org.uk::11d1db35-e832-4259-94c3-677396692687" providerId="AD" clId="Web-{38F403C6-CE82-0B9B-1214-B7560B1CBC1F}" dt="2023-02-19T15:05:26.446" v="279"/>
          <ac:spMkLst>
            <pc:docMk/>
            <pc:sldMk cId="831259685" sldId="258"/>
            <ac:spMk id="15" creationId="{B361E4E4-B96A-A6A1-F5DC-FBDD4D7D19F8}"/>
          </ac:spMkLst>
        </pc:spChg>
        <pc:spChg chg="add mod">
          <ac:chgData name="Miss K. Barker" userId="S::barker.k@northcottschool.org.uk::11d1db35-e832-4259-94c3-677396692687" providerId="AD" clId="Web-{38F403C6-CE82-0B9B-1214-B7560B1CBC1F}" dt="2023-02-19T15:06:46.545" v="281"/>
          <ac:spMkLst>
            <pc:docMk/>
            <pc:sldMk cId="831259685" sldId="258"/>
            <ac:spMk id="17" creationId="{D6A9F2BE-E7E2-8451-0B8B-559D4DCB254C}"/>
          </ac:spMkLst>
        </pc:spChg>
        <pc:spChg chg="add mod">
          <ac:chgData name="Miss K. Barker" userId="S::barker.k@northcottschool.org.uk::11d1db35-e832-4259-94c3-677396692687" providerId="AD" clId="Web-{38F403C6-CE82-0B9B-1214-B7560B1CBC1F}" dt="2023-02-19T15:06:12.090" v="280"/>
          <ac:spMkLst>
            <pc:docMk/>
            <pc:sldMk cId="831259685" sldId="258"/>
            <ac:spMk id="18" creationId="{9A3CC7DB-F18E-1EF0-208C-0FF83994D83B}"/>
          </ac:spMkLst>
        </pc:spChg>
        <pc:spChg chg="add mod">
          <ac:chgData name="Miss K. Barker" userId="S::barker.k@northcottschool.org.uk::11d1db35-e832-4259-94c3-677396692687" providerId="AD" clId="Web-{38F403C6-CE82-0B9B-1214-B7560B1CBC1F}" dt="2023-02-19T15:03:51.627" v="276" actId="1076"/>
          <ac:spMkLst>
            <pc:docMk/>
            <pc:sldMk cId="831259685" sldId="258"/>
            <ac:spMk id="19" creationId="{9A3CC7DB-F18E-1EF0-208C-0FF83994D83B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56:04.876" v="166" actId="14100"/>
          <ac:spMkLst>
            <pc:docMk/>
            <pc:sldMk cId="831259685" sldId="258"/>
            <ac:spMk id="60" creationId="{F5655434-20FA-1689-796E-9CAE3AEC2C02}"/>
          </ac:spMkLst>
        </pc:spChg>
        <pc:spChg chg="mod">
          <ac:chgData name="Miss K. Barker" userId="S::barker.k@northcottschool.org.uk::11d1db35-e832-4259-94c3-677396692687" providerId="AD" clId="Web-{38F403C6-CE82-0B9B-1214-B7560B1CBC1F}" dt="2023-02-19T14:52:27.595" v="120" actId="20577"/>
          <ac:spMkLst>
            <pc:docMk/>
            <pc:sldMk cId="831259685" sldId="258"/>
            <ac:spMk id="61" creationId="{D5429F30-2334-A2AB-18CE-AF481410223F}"/>
          </ac:spMkLst>
        </pc:spChg>
        <pc:spChg chg="del mod">
          <ac:chgData name="Miss K. Barker" userId="S::barker.k@northcottschool.org.uk::11d1db35-e832-4259-94c3-677396692687" providerId="AD" clId="Web-{38F403C6-CE82-0B9B-1214-B7560B1CBC1F}" dt="2023-02-19T14:56:09.048" v="167"/>
          <ac:spMkLst>
            <pc:docMk/>
            <pc:sldMk cId="831259685" sldId="258"/>
            <ac:spMk id="62" creationId="{A2E35463-94FB-990D-1A3D-2062693BE901}"/>
          </ac:spMkLst>
        </pc:spChg>
        <pc:spChg chg="del mod">
          <ac:chgData name="Miss K. Barker" userId="S::barker.k@northcottschool.org.uk::11d1db35-e832-4259-94c3-677396692687" providerId="AD" clId="Web-{38F403C6-CE82-0B9B-1214-B7560B1CBC1F}" dt="2023-02-19T14:56:31.862" v="175"/>
          <ac:spMkLst>
            <pc:docMk/>
            <pc:sldMk cId="831259685" sldId="258"/>
            <ac:spMk id="64" creationId="{35DBB160-F699-FB79-A9D3-78D46AA9B6E2}"/>
          </ac:spMkLst>
        </pc:spChg>
        <pc:spChg chg="del mod">
          <ac:chgData name="Miss K. Barker" userId="S::barker.k@northcottschool.org.uk::11d1db35-e832-4259-94c3-677396692687" providerId="AD" clId="Web-{38F403C6-CE82-0B9B-1214-B7560B1CBC1F}" dt="2023-02-19T14:56:55.254" v="181"/>
          <ac:spMkLst>
            <pc:docMk/>
            <pc:sldMk cId="831259685" sldId="258"/>
            <ac:spMk id="65" creationId="{900FB08B-0DB9-7284-BC21-95AECDCD512C}"/>
          </ac:spMkLst>
        </pc:spChg>
        <pc:grpChg chg="del">
          <ac:chgData name="Miss K. Barker" userId="S::barker.k@northcottschool.org.uk::11d1db35-e832-4259-94c3-677396692687" providerId="AD" clId="Web-{38F403C6-CE82-0B9B-1214-B7560B1CBC1F}" dt="2023-02-19T14:52:02.015" v="113"/>
          <ac:grpSpMkLst>
            <pc:docMk/>
            <pc:sldMk cId="831259685" sldId="258"/>
            <ac:grpSpMk id="58" creationId="{DA1B694F-97EF-EEBB-0F29-1ABF5FB94E21}"/>
          </ac:grpSpMkLst>
        </pc:grpChg>
        <pc:grpChg chg="add del mod">
          <ac:chgData name="Miss K. Barker" userId="S::barker.k@northcottschool.org.uk::11d1db35-e832-4259-94c3-677396692687" providerId="AD" clId="Web-{38F403C6-CE82-0B9B-1214-B7560B1CBC1F}" dt="2023-02-19T14:57:01.551" v="182"/>
          <ac:grpSpMkLst>
            <pc:docMk/>
            <pc:sldMk cId="831259685" sldId="258"/>
            <ac:grpSpMk id="230" creationId="{5A5F3BBE-B0E0-03DD-BEF1-275AF5BDB7FF}"/>
          </ac:grpSpMkLst>
        </pc:grpChg>
        <pc:grpChg chg="del">
          <ac:chgData name="Miss K. Barker" userId="S::barker.k@northcottschool.org.uk::11d1db35-e832-4259-94c3-677396692687" providerId="AD" clId="Web-{38F403C6-CE82-0B9B-1214-B7560B1CBC1F}" dt="2023-02-19T14:51:54.952" v="112"/>
          <ac:grpSpMkLst>
            <pc:docMk/>
            <pc:sldMk cId="831259685" sldId="258"/>
            <ac:grpSpMk id="240" creationId="{345A6DCD-94C9-B07F-F903-3C88139EE7C3}"/>
          </ac:grpSpMkLst>
        </pc:grpChg>
      </pc:sldChg>
    </pc:docChg>
  </pc:docChgLst>
  <pc:docChgLst>
    <pc:chgData name="Miss K. Barker" userId="S::barker.k@northcottschool.org.uk::11d1db35-e832-4259-94c3-677396692687" providerId="AD" clId="Web-{54125D5B-391E-474D-7F52-BB111C85DE22}"/>
    <pc:docChg chg="modSld">
      <pc:chgData name="Miss K. Barker" userId="S::barker.k@northcottschool.org.uk::11d1db35-e832-4259-94c3-677396692687" providerId="AD" clId="Web-{54125D5B-391E-474D-7F52-BB111C85DE22}" dt="2023-02-21T15:17:23.331" v="454" actId="1076"/>
      <pc:docMkLst>
        <pc:docMk/>
      </pc:docMkLst>
      <pc:sldChg chg="addSp delSp modSp">
        <pc:chgData name="Miss K. Barker" userId="S::barker.k@northcottschool.org.uk::11d1db35-e832-4259-94c3-677396692687" providerId="AD" clId="Web-{54125D5B-391E-474D-7F52-BB111C85DE22}" dt="2023-02-21T15:17:23.331" v="454" actId="1076"/>
        <pc:sldMkLst>
          <pc:docMk/>
          <pc:sldMk cId="3264838877" sldId="257"/>
        </pc:sldMkLst>
        <pc:spChg chg="add mod">
          <ac:chgData name="Miss K. Barker" userId="S::barker.k@northcottschool.org.uk::11d1db35-e832-4259-94c3-677396692687" providerId="AD" clId="Web-{54125D5B-391E-474D-7F52-BB111C85DE22}" dt="2023-02-21T13:33:48.023" v="103" actId="1076"/>
          <ac:spMkLst>
            <pc:docMk/>
            <pc:sldMk cId="3264838877" sldId="257"/>
            <ac:spMk id="2" creationId="{0B872124-5336-6FB3-AC4F-757BCFB4093B}"/>
          </ac:spMkLst>
        </pc:spChg>
        <pc:spChg chg="mod">
          <ac:chgData name="Miss K. Barker" userId="S::barker.k@northcottschool.org.uk::11d1db35-e832-4259-94c3-677396692687" providerId="AD" clId="Web-{54125D5B-391E-474D-7F52-BB111C85DE22}" dt="2023-02-21T13:30:15.550" v="77"/>
          <ac:spMkLst>
            <pc:docMk/>
            <pc:sldMk cId="3264838877" sldId="257"/>
            <ac:spMk id="3" creationId="{DFFFAE82-3233-157E-E631-011EAFE83CB9}"/>
          </ac:spMkLst>
        </pc:spChg>
        <pc:spChg chg="add mod">
          <ac:chgData name="Miss K. Barker" userId="S::barker.k@northcottschool.org.uk::11d1db35-e832-4259-94c3-677396692687" providerId="AD" clId="Web-{54125D5B-391E-474D-7F52-BB111C85DE22}" dt="2023-02-21T13:34:05.930" v="107"/>
          <ac:spMkLst>
            <pc:docMk/>
            <pc:sldMk cId="3264838877" sldId="257"/>
            <ac:spMk id="5" creationId="{BC8719B0-B6C8-5765-FCBC-B8E0BAE24011}"/>
          </ac:spMkLst>
        </pc:spChg>
        <pc:spChg chg="mod">
          <ac:chgData name="Miss K. Barker" userId="S::barker.k@northcottschool.org.uk::11d1db35-e832-4259-94c3-677396692687" providerId="AD" clId="Web-{54125D5B-391E-474D-7F52-BB111C85DE22}" dt="2023-02-21T13:29:12.393" v="58" actId="20577"/>
          <ac:spMkLst>
            <pc:docMk/>
            <pc:sldMk cId="3264838877" sldId="257"/>
            <ac:spMk id="6" creationId="{AB4F6E88-2E73-DC9E-5705-3F923D29659F}"/>
          </ac:spMkLst>
        </pc:spChg>
        <pc:spChg chg="add mod">
          <ac:chgData name="Miss K. Barker" userId="S::barker.k@northcottschool.org.uk::11d1db35-e832-4259-94c3-677396692687" providerId="AD" clId="Web-{54125D5B-391E-474D-7F52-BB111C85DE22}" dt="2023-02-21T13:36:42.418" v="170"/>
          <ac:spMkLst>
            <pc:docMk/>
            <pc:sldMk cId="3264838877" sldId="257"/>
            <ac:spMk id="7" creationId="{6BB44AEF-4583-B398-B31B-1DC39853D080}"/>
          </ac:spMkLst>
        </pc:spChg>
        <pc:spChg chg="mod">
          <ac:chgData name="Miss K. Barker" userId="S::barker.k@northcottschool.org.uk::11d1db35-e832-4259-94c3-677396692687" providerId="AD" clId="Web-{54125D5B-391E-474D-7F52-BB111C85DE22}" dt="2023-02-21T13:26:29.202" v="22"/>
          <ac:spMkLst>
            <pc:docMk/>
            <pc:sldMk cId="3264838877" sldId="257"/>
            <ac:spMk id="8" creationId="{C3D02EDD-9AEE-8423-9918-F7EC0A97EBFC}"/>
          </ac:spMkLst>
        </pc:spChg>
        <pc:spChg chg="add mod">
          <ac:chgData name="Miss K. Barker" userId="S::barker.k@northcottschool.org.uk::11d1db35-e832-4259-94c3-677396692687" providerId="AD" clId="Web-{54125D5B-391E-474D-7F52-BB111C85DE22}" dt="2023-02-21T13:41:27.814" v="248" actId="1076"/>
          <ac:spMkLst>
            <pc:docMk/>
            <pc:sldMk cId="3264838877" sldId="257"/>
            <ac:spMk id="10" creationId="{17079728-A518-A6AD-BD01-7E4D94E678F1}"/>
          </ac:spMkLst>
        </pc:spChg>
        <pc:spChg chg="mod">
          <ac:chgData name="Miss K. Barker" userId="S::barker.k@northcottschool.org.uk::11d1db35-e832-4259-94c3-677396692687" providerId="AD" clId="Web-{54125D5B-391E-474D-7F52-BB111C85DE22}" dt="2023-02-21T13:31:31.974" v="84" actId="20577"/>
          <ac:spMkLst>
            <pc:docMk/>
            <pc:sldMk cId="3264838877" sldId="257"/>
            <ac:spMk id="11" creationId="{2077D9BD-9073-C46A-313D-15A511BFFE02}"/>
          </ac:spMkLst>
        </pc:spChg>
        <pc:spChg chg="add del">
          <ac:chgData name="Miss K. Barker" userId="S::barker.k@northcottschool.org.uk::11d1db35-e832-4259-94c3-677396692687" providerId="AD" clId="Web-{54125D5B-391E-474D-7F52-BB111C85DE22}" dt="2023-02-21T14:43:57.570" v="296"/>
          <ac:spMkLst>
            <pc:docMk/>
            <pc:sldMk cId="3264838877" sldId="257"/>
            <ac:spMk id="13" creationId="{6EE4A2AC-23D9-AEBD-766E-CE09706F7847}"/>
          </ac:spMkLst>
        </pc:spChg>
        <pc:spChg chg="add mod">
          <ac:chgData name="Miss K. Barker" userId="S::barker.k@northcottschool.org.uk::11d1db35-e832-4259-94c3-677396692687" providerId="AD" clId="Web-{54125D5B-391E-474D-7F52-BB111C85DE22}" dt="2023-02-21T13:45:33.913" v="269"/>
          <ac:spMkLst>
            <pc:docMk/>
            <pc:sldMk cId="3264838877" sldId="257"/>
            <ac:spMk id="17" creationId="{0C4CBBAA-E3DD-CC74-470B-B079C0FA0B13}"/>
          </ac:spMkLst>
        </pc:spChg>
        <pc:spChg chg="add mod">
          <ac:chgData name="Miss K. Barker" userId="S::barker.k@northcottschool.org.uk::11d1db35-e832-4259-94c3-677396692687" providerId="AD" clId="Web-{54125D5B-391E-474D-7F52-BB111C85DE22}" dt="2023-02-21T13:45:18.100" v="268" actId="1076"/>
          <ac:spMkLst>
            <pc:docMk/>
            <pc:sldMk cId="3264838877" sldId="257"/>
            <ac:spMk id="18" creationId="{F8F9471C-0515-F65A-69A5-AD22BF83CDD0}"/>
          </ac:spMkLst>
        </pc:spChg>
        <pc:spChg chg="add mod">
          <ac:chgData name="Miss K. Barker" userId="S::barker.k@northcottschool.org.uk::11d1db35-e832-4259-94c3-677396692687" providerId="AD" clId="Web-{54125D5B-391E-474D-7F52-BB111C85DE22}" dt="2023-02-21T13:46:30.617" v="274"/>
          <ac:spMkLst>
            <pc:docMk/>
            <pc:sldMk cId="3264838877" sldId="257"/>
            <ac:spMk id="19" creationId="{B956FE6F-BFDB-5845-66D2-427A263D27A9}"/>
          </ac:spMkLst>
        </pc:spChg>
        <pc:spChg chg="add mod">
          <ac:chgData name="Miss K. Barker" userId="S::barker.k@northcottschool.org.uk::11d1db35-e832-4259-94c3-677396692687" providerId="AD" clId="Web-{54125D5B-391E-474D-7F52-BB111C85DE22}" dt="2023-02-21T13:47:19.634" v="280" actId="14100"/>
          <ac:spMkLst>
            <pc:docMk/>
            <pc:sldMk cId="3264838877" sldId="257"/>
            <ac:spMk id="20" creationId="{1685B093-8E45-412A-2AEA-1630714898C3}"/>
          </ac:spMkLst>
        </pc:spChg>
        <pc:spChg chg="add mod">
          <ac:chgData name="Miss K. Barker" userId="S::barker.k@northcottschool.org.uk::11d1db35-e832-4259-94c3-677396692687" providerId="AD" clId="Web-{54125D5B-391E-474D-7F52-BB111C85DE22}" dt="2023-02-21T13:48:16.198" v="284"/>
          <ac:spMkLst>
            <pc:docMk/>
            <pc:sldMk cId="3264838877" sldId="257"/>
            <ac:spMk id="21" creationId="{E4B6E5CA-0270-14DE-56CF-733E3E7D1C29}"/>
          </ac:spMkLst>
        </pc:spChg>
        <pc:spChg chg="add mod">
          <ac:chgData name="Miss K. Barker" userId="S::barker.k@northcottschool.org.uk::11d1db35-e832-4259-94c3-677396692687" providerId="AD" clId="Web-{54125D5B-391E-474D-7F52-BB111C85DE22}" dt="2023-02-21T13:49:21.496" v="293" actId="14100"/>
          <ac:spMkLst>
            <pc:docMk/>
            <pc:sldMk cId="3264838877" sldId="257"/>
            <ac:spMk id="22" creationId="{4E40652F-ACF7-916E-D1ED-55C56686AF46}"/>
          </ac:spMkLst>
        </pc:spChg>
        <pc:spChg chg="add mod">
          <ac:chgData name="Miss K. Barker" userId="S::barker.k@northcottschool.org.uk::11d1db35-e832-4259-94c3-677396692687" providerId="AD" clId="Web-{54125D5B-391E-474D-7F52-BB111C85DE22}" dt="2023-02-21T14:58:58.206" v="422" actId="20577"/>
          <ac:spMkLst>
            <pc:docMk/>
            <pc:sldMk cId="3264838877" sldId="257"/>
            <ac:spMk id="23" creationId="{087D8A40-C261-B7CD-E8E9-F3F5B030E0B2}"/>
          </ac:spMkLst>
        </pc:spChg>
        <pc:spChg chg="add mod">
          <ac:chgData name="Miss K. Barker" userId="S::barker.k@northcottschool.org.uk::11d1db35-e832-4259-94c3-677396692687" providerId="AD" clId="Web-{54125D5B-391E-474D-7F52-BB111C85DE22}" dt="2023-02-21T14:58:34.002" v="419"/>
          <ac:spMkLst>
            <pc:docMk/>
            <pc:sldMk cId="3264838877" sldId="257"/>
            <ac:spMk id="24" creationId="{6F801673-14DD-C849-00AF-6BC16E49A101}"/>
          </ac:spMkLst>
        </pc:spChg>
        <pc:spChg chg="add mod">
          <ac:chgData name="Miss K. Barker" userId="S::barker.k@northcottschool.org.uk::11d1db35-e832-4259-94c3-677396692687" providerId="AD" clId="Web-{54125D5B-391E-474D-7F52-BB111C85DE22}" dt="2023-02-21T14:52:03.975" v="338" actId="1076"/>
          <ac:spMkLst>
            <pc:docMk/>
            <pc:sldMk cId="3264838877" sldId="257"/>
            <ac:spMk id="25" creationId="{059A87A2-3EA0-5659-6D42-C8A9A0C836D1}"/>
          </ac:spMkLst>
        </pc:spChg>
        <pc:spChg chg="add mod">
          <ac:chgData name="Miss K. Barker" userId="S::barker.k@northcottschool.org.uk::11d1db35-e832-4259-94c3-677396692687" providerId="AD" clId="Web-{54125D5B-391E-474D-7F52-BB111C85DE22}" dt="2023-02-21T14:59:14.456" v="423" actId="14100"/>
          <ac:spMkLst>
            <pc:docMk/>
            <pc:sldMk cId="3264838877" sldId="257"/>
            <ac:spMk id="26" creationId="{96CAA62C-3D42-9DB3-B247-4E8D9F2C4921}"/>
          </ac:spMkLst>
        </pc:spChg>
        <pc:spChg chg="add mod">
          <ac:chgData name="Miss K. Barker" userId="S::barker.k@northcottschool.org.uk::11d1db35-e832-4259-94c3-677396692687" providerId="AD" clId="Web-{54125D5B-391E-474D-7F52-BB111C85DE22}" dt="2023-02-21T15:02:15.227" v="432" actId="1076"/>
          <ac:spMkLst>
            <pc:docMk/>
            <pc:sldMk cId="3264838877" sldId="257"/>
            <ac:spMk id="27" creationId="{C0CEBF1C-0647-2D2F-ADE2-DC55B4F0DA18}"/>
          </ac:spMkLst>
        </pc:spChg>
        <pc:spChg chg="mod">
          <ac:chgData name="Miss K. Barker" userId="S::barker.k@northcottschool.org.uk::11d1db35-e832-4259-94c3-677396692687" providerId="AD" clId="Web-{54125D5B-391E-474D-7F52-BB111C85DE22}" dt="2023-02-21T13:26:48.093" v="23"/>
          <ac:spMkLst>
            <pc:docMk/>
            <pc:sldMk cId="3264838877" sldId="257"/>
            <ac:spMk id="166" creationId="{66757F85-7811-BB49-8932-30A5A473F555}"/>
          </ac:spMkLst>
        </pc:spChg>
        <pc:spChg chg="mod">
          <ac:chgData name="Miss K. Barker" userId="S::barker.k@northcottschool.org.uk::11d1db35-e832-4259-94c3-677396692687" providerId="AD" clId="Web-{54125D5B-391E-474D-7F52-BB111C85DE22}" dt="2023-02-21T15:17:23.331" v="454" actId="1076"/>
          <ac:spMkLst>
            <pc:docMk/>
            <pc:sldMk cId="3264838877" sldId="257"/>
            <ac:spMk id="193" creationId="{4BD5F43F-2C3C-1D49-7CD0-BB7F96C13622}"/>
          </ac:spMkLst>
        </pc:spChg>
        <pc:spChg chg="mod">
          <ac:chgData name="Miss K. Barker" userId="S::barker.k@northcottschool.org.uk::11d1db35-e832-4259-94c3-677396692687" providerId="AD" clId="Web-{54125D5B-391E-474D-7F52-BB111C85DE22}" dt="2023-02-21T15:16:58.299" v="450" actId="20577"/>
          <ac:spMkLst>
            <pc:docMk/>
            <pc:sldMk cId="3264838877" sldId="257"/>
            <ac:spMk id="197" creationId="{87617412-7C9A-9F1A-2881-97234518F11E}"/>
          </ac:spMkLst>
        </pc:spChg>
        <pc:spChg chg="mod">
          <ac:chgData name="Miss K. Barker" userId="S::barker.k@northcottschool.org.uk::11d1db35-e832-4259-94c3-677396692687" providerId="AD" clId="Web-{54125D5B-391E-474D-7F52-BB111C85DE22}" dt="2023-02-21T13:38:33.498" v="199"/>
          <ac:spMkLst>
            <pc:docMk/>
            <pc:sldMk cId="3264838877" sldId="257"/>
            <ac:spMk id="201" creationId="{67A7C817-EDDD-3C2C-409E-23F3307FF6C0}"/>
          </ac:spMkLst>
        </pc:spChg>
        <pc:spChg chg="mod">
          <ac:chgData name="Miss K. Barker" userId="S::barker.k@northcottschool.org.uk::11d1db35-e832-4259-94c3-677396692687" providerId="AD" clId="Web-{54125D5B-391E-474D-7F52-BB111C85DE22}" dt="2023-02-21T13:42:04.362" v="249"/>
          <ac:spMkLst>
            <pc:docMk/>
            <pc:sldMk cId="3264838877" sldId="257"/>
            <ac:spMk id="202" creationId="{B038AF14-0298-F7E4-04FF-72697EC9C80B}"/>
          </ac:spMkLst>
        </pc:spChg>
        <pc:spChg chg="mod">
          <ac:chgData name="Miss K. Barker" userId="S::barker.k@northcottschool.org.uk::11d1db35-e832-4259-94c3-677396692687" providerId="AD" clId="Web-{54125D5B-391E-474D-7F52-BB111C85DE22}" dt="2023-02-21T13:36:56.121" v="171"/>
          <ac:spMkLst>
            <pc:docMk/>
            <pc:sldMk cId="3264838877" sldId="257"/>
            <ac:spMk id="203" creationId="{F679EF7F-CE7D-D841-B382-67D8BCFB8C4B}"/>
          </ac:spMkLst>
        </pc:spChg>
        <pc:spChg chg="mod">
          <ac:chgData name="Miss K. Barker" userId="S::barker.k@northcottschool.org.uk::11d1db35-e832-4259-94c3-677396692687" providerId="AD" clId="Web-{54125D5B-391E-474D-7F52-BB111C85DE22}" dt="2023-02-21T13:35:38.510" v="141"/>
          <ac:spMkLst>
            <pc:docMk/>
            <pc:sldMk cId="3264838877" sldId="257"/>
            <ac:spMk id="204" creationId="{0B7F85A9-00FC-8E9A-AC3F-5377777D11A1}"/>
          </ac:spMkLst>
        </pc:spChg>
        <pc:spChg chg="mod">
          <ac:chgData name="Miss K. Barker" userId="S::barker.k@northcottschool.org.uk::11d1db35-e832-4259-94c3-677396692687" providerId="AD" clId="Web-{54125D5B-391E-474D-7F52-BB111C85DE22}" dt="2023-02-21T13:41:13.486" v="245" actId="20577"/>
          <ac:spMkLst>
            <pc:docMk/>
            <pc:sldMk cId="3264838877" sldId="257"/>
            <ac:spMk id="205" creationId="{0F4E9E71-7C69-5E33-E654-B66A6D39E8ED}"/>
          </ac:spMkLst>
        </pc:spChg>
        <pc:spChg chg="mod">
          <ac:chgData name="Miss K. Barker" userId="S::barker.k@northcottschool.org.uk::11d1db35-e832-4259-94c3-677396692687" providerId="AD" clId="Web-{54125D5B-391E-474D-7F52-BB111C85DE22}" dt="2023-02-21T13:32:45.585" v="96" actId="20577"/>
          <ac:spMkLst>
            <pc:docMk/>
            <pc:sldMk cId="3264838877" sldId="257"/>
            <ac:spMk id="206" creationId="{C4971836-5595-F337-639E-2453CA631744}"/>
          </ac:spMkLst>
        </pc:spChg>
        <pc:spChg chg="mod">
          <ac:chgData name="Miss K. Barker" userId="S::barker.k@northcottschool.org.uk::11d1db35-e832-4259-94c3-677396692687" providerId="AD" clId="Web-{54125D5B-391E-474D-7F52-BB111C85DE22}" dt="2023-02-21T14:51:52.990" v="337" actId="20577"/>
          <ac:spMkLst>
            <pc:docMk/>
            <pc:sldMk cId="3264838877" sldId="257"/>
            <ac:spMk id="213" creationId="{189EFCD5-0F46-0CE6-B881-886D579E1D0C}"/>
          </ac:spMkLst>
        </pc:spChg>
        <pc:spChg chg="mod">
          <ac:chgData name="Miss K. Barker" userId="S::barker.k@northcottschool.org.uk::11d1db35-e832-4259-94c3-677396692687" providerId="AD" clId="Web-{54125D5B-391E-474D-7F52-BB111C85DE22}" dt="2023-02-21T15:03:17.463" v="449" actId="20577"/>
          <ac:spMkLst>
            <pc:docMk/>
            <pc:sldMk cId="3264838877" sldId="257"/>
            <ac:spMk id="214" creationId="{90FA96C6-69B8-C264-8EFB-38463B981DB3}"/>
          </ac:spMkLst>
        </pc:spChg>
        <pc:spChg chg="mod">
          <ac:chgData name="Miss K. Barker" userId="S::barker.k@northcottschool.org.uk::11d1db35-e832-4259-94c3-677396692687" providerId="AD" clId="Web-{54125D5B-391E-474D-7F52-BB111C85DE22}" dt="2023-02-21T14:51:32.537" v="336" actId="20577"/>
          <ac:spMkLst>
            <pc:docMk/>
            <pc:sldMk cId="3264838877" sldId="257"/>
            <ac:spMk id="215" creationId="{B13EAD3D-7B91-DB48-BC43-BBCF206FFD41}"/>
          </ac:spMkLst>
        </pc:spChg>
        <pc:spChg chg="mod">
          <ac:chgData name="Miss K. Barker" userId="S::barker.k@northcottschool.org.uk::11d1db35-e832-4259-94c3-677396692687" providerId="AD" clId="Web-{54125D5B-391E-474D-7F52-BB111C85DE22}" dt="2023-02-21T14:54:08.572" v="376" actId="20577"/>
          <ac:spMkLst>
            <pc:docMk/>
            <pc:sldMk cId="3264838877" sldId="257"/>
            <ac:spMk id="216" creationId="{F90377FF-0419-3FBA-A191-49DC30021DBE}"/>
          </ac:spMkLst>
        </pc:spChg>
        <pc:spChg chg="del">
          <ac:chgData name="Miss K. Barker" userId="S::barker.k@northcottschool.org.uk::11d1db35-e832-4259-94c3-677396692687" providerId="AD" clId="Web-{54125D5B-391E-474D-7F52-BB111C85DE22}" dt="2023-02-21T14:43:39.336" v="294"/>
          <ac:spMkLst>
            <pc:docMk/>
            <pc:sldMk cId="3264838877" sldId="257"/>
            <ac:spMk id="217" creationId="{EE06C0D7-4EEC-2EDF-7B12-E60DD7BB069A}"/>
          </ac:spMkLst>
        </pc:spChg>
        <pc:grpChg chg="mod">
          <ac:chgData name="Miss K. Barker" userId="S::barker.k@northcottschool.org.uk::11d1db35-e832-4259-94c3-677396692687" providerId="AD" clId="Web-{54125D5B-391E-474D-7F52-BB111C85DE22}" dt="2023-02-21T14:44:26.743" v="300" actId="1076"/>
          <ac:grpSpMkLst>
            <pc:docMk/>
            <pc:sldMk cId="3264838877" sldId="257"/>
            <ac:grpSpMk id="241" creationId="{51A598A9-344A-2B16-9E77-EE7E10AD5524}"/>
          </ac:grpSpMkLst>
        </pc:grpChg>
        <pc:picChg chg="add mod">
          <ac:chgData name="Miss K. Barker" userId="S::barker.k@northcottschool.org.uk::11d1db35-e832-4259-94c3-677396692687" providerId="AD" clId="Web-{54125D5B-391E-474D-7F52-BB111C85DE22}" dt="2023-02-21T13:42:46.925" v="252" actId="1076"/>
          <ac:picMkLst>
            <pc:docMk/>
            <pc:sldMk cId="3264838877" sldId="257"/>
            <ac:picMk id="12" creationId="{324F7698-141D-C6FE-A397-74C7425AB28C}"/>
          </ac:picMkLst>
        </pc:picChg>
        <pc:picChg chg="add del mod">
          <ac:chgData name="Miss K. Barker" userId="S::barker.k@northcottschool.org.uk::11d1db35-e832-4259-94c3-677396692687" providerId="AD" clId="Web-{54125D5B-391E-474D-7F52-BB111C85DE22}" dt="2023-02-21T13:44:20.083" v="258"/>
          <ac:picMkLst>
            <pc:docMk/>
            <pc:sldMk cId="3264838877" sldId="257"/>
            <ac:picMk id="13" creationId="{57BAF3BE-30C5-8AE1-CAC9-A24015903CAE}"/>
          </ac:picMkLst>
        </pc:picChg>
        <pc:picChg chg="mod modCrop">
          <ac:chgData name="Miss K. Barker" userId="S::barker.k@northcottschool.org.uk::11d1db35-e832-4259-94c3-677396692687" providerId="AD" clId="Web-{54125D5B-391E-474D-7F52-BB111C85DE22}" dt="2023-02-21T13:43:18.035" v="254"/>
          <ac:picMkLst>
            <pc:docMk/>
            <pc:sldMk cId="3264838877" sldId="257"/>
            <ac:picMk id="14" creationId="{4C1F0B1B-09CC-DD23-5D46-44435608534E}"/>
          </ac:picMkLst>
        </pc:picChg>
        <pc:picChg chg="mod modCrop">
          <ac:chgData name="Miss K. Barker" userId="S::barker.k@northcottschool.org.uk::11d1db35-e832-4259-94c3-677396692687" providerId="AD" clId="Web-{54125D5B-391E-474D-7F52-BB111C85DE22}" dt="2023-02-21T13:43:29.145" v="256"/>
          <ac:picMkLst>
            <pc:docMk/>
            <pc:sldMk cId="3264838877" sldId="257"/>
            <ac:picMk id="15" creationId="{8D98C27A-1097-01AC-DF02-C0D58451AAB8}"/>
          </ac:picMkLst>
        </pc:picChg>
        <pc:picChg chg="add del mod">
          <ac:chgData name="Miss K. Barker" userId="S::barker.k@northcottschool.org.uk::11d1db35-e832-4259-94c3-677396692687" providerId="AD" clId="Web-{54125D5B-391E-474D-7F52-BB111C85DE22}" dt="2023-02-21T13:44:28.912" v="260"/>
          <ac:picMkLst>
            <pc:docMk/>
            <pc:sldMk cId="3264838877" sldId="257"/>
            <ac:picMk id="16" creationId="{A1BC3A45-931E-24A9-359D-56C4AEFC61B4}"/>
          </ac:picMkLst>
        </pc:picChg>
      </pc:sldChg>
    </pc:docChg>
  </pc:docChgLst>
  <pc:docChgLst>
    <pc:chgData name="Natalie Lennie" userId="ce8f292f-e670-4610-8856-4e9ccc0c1b98" providerId="ADAL" clId="{9BDA2BD0-163F-45F9-A6E5-0F0539C2196B}"/>
    <pc:docChg chg="modSld modMainMaster">
      <pc:chgData name="Natalie Lennie" userId="ce8f292f-e670-4610-8856-4e9ccc0c1b98" providerId="ADAL" clId="{9BDA2BD0-163F-45F9-A6E5-0F0539C2196B}" dt="2022-07-19T13:09:32.668" v="69" actId="208"/>
      <pc:docMkLst>
        <pc:docMk/>
      </pc:docMkLst>
      <pc:sldChg chg="modSp mod setBg">
        <pc:chgData name="Natalie Lennie" userId="ce8f292f-e670-4610-8856-4e9ccc0c1b98" providerId="ADAL" clId="{9BDA2BD0-163F-45F9-A6E5-0F0539C2196B}" dt="2022-07-19T13:09:32.668" v="69" actId="208"/>
        <pc:sldMkLst>
          <pc:docMk/>
          <pc:sldMk cId="3289129599" sldId="256"/>
        </pc:sldMkLst>
        <pc:spChg chg="mod">
          <ac:chgData name="Natalie Lennie" userId="ce8f292f-e670-4610-8856-4e9ccc0c1b98" providerId="ADAL" clId="{9BDA2BD0-163F-45F9-A6E5-0F0539C2196B}" dt="2022-07-19T13:09:14.767" v="68" actId="208"/>
          <ac:spMkLst>
            <pc:docMk/>
            <pc:sldMk cId="3289129599" sldId="256"/>
            <ac:spMk id="207" creationId="{B715D63F-62C6-BA79-119A-A5D6DCBE54F8}"/>
          </ac:spMkLst>
        </pc:spChg>
        <pc:spChg chg="mod">
          <ac:chgData name="Natalie Lennie" userId="ce8f292f-e670-4610-8856-4e9ccc0c1b98" providerId="ADAL" clId="{9BDA2BD0-163F-45F9-A6E5-0F0539C2196B}" dt="2022-07-19T13:09:32.668" v="69" actId="208"/>
          <ac:spMkLst>
            <pc:docMk/>
            <pc:sldMk cId="3289129599" sldId="256"/>
            <ac:spMk id="208" creationId="{FC72DF74-9A4B-6C5E-11A4-1CDA558B15EA}"/>
          </ac:spMkLst>
        </pc:spChg>
      </pc:sldChg>
      <pc:sldMasterChg chg="setBg modSldLayout">
        <pc:chgData name="Natalie Lennie" userId="ce8f292f-e670-4610-8856-4e9ccc0c1b98" providerId="ADAL" clId="{9BDA2BD0-163F-45F9-A6E5-0F0539C2196B}" dt="2022-07-19T13:05:30.630" v="1"/>
        <pc:sldMasterMkLst>
          <pc:docMk/>
          <pc:sldMasterMk cId="727910791" sldId="2147483660"/>
        </pc:sldMasterMkLst>
        <pc:sldLayoutChg chg="setBg">
          <pc:chgData name="Natalie Lennie" userId="ce8f292f-e670-4610-8856-4e9ccc0c1b98" providerId="ADAL" clId="{9BDA2BD0-163F-45F9-A6E5-0F0539C2196B}" dt="2022-07-19T13:05:30.630" v="1"/>
          <pc:sldLayoutMkLst>
            <pc:docMk/>
            <pc:sldMasterMk cId="727910791" sldId="2147483660"/>
            <pc:sldLayoutMk cId="2388498934" sldId="2147483661"/>
          </pc:sldLayoutMkLst>
        </pc:sldLayoutChg>
        <pc:sldLayoutChg chg="setBg">
          <pc:chgData name="Natalie Lennie" userId="ce8f292f-e670-4610-8856-4e9ccc0c1b98" providerId="ADAL" clId="{9BDA2BD0-163F-45F9-A6E5-0F0539C2196B}" dt="2022-07-19T13:05:30.630" v="1"/>
          <pc:sldLayoutMkLst>
            <pc:docMk/>
            <pc:sldMasterMk cId="727910791" sldId="2147483660"/>
            <pc:sldLayoutMk cId="160779569" sldId="2147483662"/>
          </pc:sldLayoutMkLst>
        </pc:sldLayoutChg>
        <pc:sldLayoutChg chg="setBg">
          <pc:chgData name="Natalie Lennie" userId="ce8f292f-e670-4610-8856-4e9ccc0c1b98" providerId="ADAL" clId="{9BDA2BD0-163F-45F9-A6E5-0F0539C2196B}" dt="2022-07-19T13:05:30.630" v="1"/>
          <pc:sldLayoutMkLst>
            <pc:docMk/>
            <pc:sldMasterMk cId="727910791" sldId="2147483660"/>
            <pc:sldLayoutMk cId="3203957515" sldId="2147483663"/>
          </pc:sldLayoutMkLst>
        </pc:sldLayoutChg>
        <pc:sldLayoutChg chg="setBg">
          <pc:chgData name="Natalie Lennie" userId="ce8f292f-e670-4610-8856-4e9ccc0c1b98" providerId="ADAL" clId="{9BDA2BD0-163F-45F9-A6E5-0F0539C2196B}" dt="2022-07-19T13:05:30.630" v="1"/>
          <pc:sldLayoutMkLst>
            <pc:docMk/>
            <pc:sldMasterMk cId="727910791" sldId="2147483660"/>
            <pc:sldLayoutMk cId="1045098700" sldId="2147483664"/>
          </pc:sldLayoutMkLst>
        </pc:sldLayoutChg>
        <pc:sldLayoutChg chg="setBg">
          <pc:chgData name="Natalie Lennie" userId="ce8f292f-e670-4610-8856-4e9ccc0c1b98" providerId="ADAL" clId="{9BDA2BD0-163F-45F9-A6E5-0F0539C2196B}" dt="2022-07-19T13:05:30.630" v="1"/>
          <pc:sldLayoutMkLst>
            <pc:docMk/>
            <pc:sldMasterMk cId="727910791" sldId="2147483660"/>
            <pc:sldLayoutMk cId="165944465" sldId="2147483665"/>
          </pc:sldLayoutMkLst>
        </pc:sldLayoutChg>
        <pc:sldLayoutChg chg="setBg">
          <pc:chgData name="Natalie Lennie" userId="ce8f292f-e670-4610-8856-4e9ccc0c1b98" providerId="ADAL" clId="{9BDA2BD0-163F-45F9-A6E5-0F0539C2196B}" dt="2022-07-19T13:05:30.630" v="1"/>
          <pc:sldLayoutMkLst>
            <pc:docMk/>
            <pc:sldMasterMk cId="727910791" sldId="2147483660"/>
            <pc:sldLayoutMk cId="3056170981" sldId="2147483666"/>
          </pc:sldLayoutMkLst>
        </pc:sldLayoutChg>
        <pc:sldLayoutChg chg="setBg">
          <pc:chgData name="Natalie Lennie" userId="ce8f292f-e670-4610-8856-4e9ccc0c1b98" providerId="ADAL" clId="{9BDA2BD0-163F-45F9-A6E5-0F0539C2196B}" dt="2022-07-19T13:05:30.630" v="1"/>
          <pc:sldLayoutMkLst>
            <pc:docMk/>
            <pc:sldMasterMk cId="727910791" sldId="2147483660"/>
            <pc:sldLayoutMk cId="975824908" sldId="2147483667"/>
          </pc:sldLayoutMkLst>
        </pc:sldLayoutChg>
        <pc:sldLayoutChg chg="setBg">
          <pc:chgData name="Natalie Lennie" userId="ce8f292f-e670-4610-8856-4e9ccc0c1b98" providerId="ADAL" clId="{9BDA2BD0-163F-45F9-A6E5-0F0539C2196B}" dt="2022-07-19T13:05:30.630" v="1"/>
          <pc:sldLayoutMkLst>
            <pc:docMk/>
            <pc:sldMasterMk cId="727910791" sldId="2147483660"/>
            <pc:sldLayoutMk cId="3317248899" sldId="2147483668"/>
          </pc:sldLayoutMkLst>
        </pc:sldLayoutChg>
        <pc:sldLayoutChg chg="setBg">
          <pc:chgData name="Natalie Lennie" userId="ce8f292f-e670-4610-8856-4e9ccc0c1b98" providerId="ADAL" clId="{9BDA2BD0-163F-45F9-A6E5-0F0539C2196B}" dt="2022-07-19T13:05:30.630" v="1"/>
          <pc:sldLayoutMkLst>
            <pc:docMk/>
            <pc:sldMasterMk cId="727910791" sldId="2147483660"/>
            <pc:sldLayoutMk cId="143942633" sldId="2147483669"/>
          </pc:sldLayoutMkLst>
        </pc:sldLayoutChg>
        <pc:sldLayoutChg chg="setBg">
          <pc:chgData name="Natalie Lennie" userId="ce8f292f-e670-4610-8856-4e9ccc0c1b98" providerId="ADAL" clId="{9BDA2BD0-163F-45F9-A6E5-0F0539C2196B}" dt="2022-07-19T13:05:30.630" v="1"/>
          <pc:sldLayoutMkLst>
            <pc:docMk/>
            <pc:sldMasterMk cId="727910791" sldId="2147483660"/>
            <pc:sldLayoutMk cId="4078919213" sldId="2147483670"/>
          </pc:sldLayoutMkLst>
        </pc:sldLayoutChg>
        <pc:sldLayoutChg chg="setBg">
          <pc:chgData name="Natalie Lennie" userId="ce8f292f-e670-4610-8856-4e9ccc0c1b98" providerId="ADAL" clId="{9BDA2BD0-163F-45F9-A6E5-0F0539C2196B}" dt="2022-07-19T13:05:30.630" v="1"/>
          <pc:sldLayoutMkLst>
            <pc:docMk/>
            <pc:sldMasterMk cId="727910791" sldId="2147483660"/>
            <pc:sldLayoutMk cId="1427986301" sldId="2147483671"/>
          </pc:sldLayoutMkLst>
        </pc:sldLayoutChg>
      </pc:sldMasterChg>
    </pc:docChg>
  </pc:docChgLst>
  <pc:docChgLst>
    <pc:chgData name="Miss K. Barker" userId="S::barker.k@northcottschool.org.uk::11d1db35-e832-4259-94c3-677396692687" providerId="AD" clId="Web-{F586A51A-7141-5DFA-99A7-2A94F970129D}"/>
    <pc:docChg chg="delSld">
      <pc:chgData name="Miss K. Barker" userId="S::barker.k@northcottschool.org.uk::11d1db35-e832-4259-94c3-677396692687" providerId="AD" clId="Web-{F586A51A-7141-5DFA-99A7-2A94F970129D}" dt="2023-02-23T12:31:06.355" v="0"/>
      <pc:docMkLst>
        <pc:docMk/>
      </pc:docMkLst>
      <pc:sldChg chg="del">
        <pc:chgData name="Miss K. Barker" userId="S::barker.k@northcottschool.org.uk::11d1db35-e832-4259-94c3-677396692687" providerId="AD" clId="Web-{F586A51A-7141-5DFA-99A7-2A94F970129D}" dt="2023-02-23T12:31:06.355" v="0"/>
        <pc:sldMkLst>
          <pc:docMk/>
          <pc:sldMk cId="2805415504" sldId="258"/>
        </pc:sldMkLst>
      </pc:sldChg>
    </pc:docChg>
  </pc:docChgLst>
  <pc:docChgLst>
    <pc:chgData name="Miss K. Barker" userId="S::barker.k@northcottschool.org.uk::11d1db35-e832-4259-94c3-677396692687" providerId="AD" clId="Web-{865E3E44-8498-CD60-A430-F4103A533CC0}"/>
    <pc:docChg chg="modSld">
      <pc:chgData name="Miss K. Barker" userId="S::barker.k@northcottschool.org.uk::11d1db35-e832-4259-94c3-677396692687" providerId="AD" clId="Web-{865E3E44-8498-CD60-A430-F4103A533CC0}" dt="2023-02-21T08:40:06.487" v="420"/>
      <pc:docMkLst>
        <pc:docMk/>
      </pc:docMkLst>
      <pc:sldChg chg="modSp">
        <pc:chgData name="Miss K. Barker" userId="S::barker.k@northcottschool.org.uk::11d1db35-e832-4259-94c3-677396692687" providerId="AD" clId="Web-{865E3E44-8498-CD60-A430-F4103A533CC0}" dt="2023-02-21T08:40:06.487" v="420"/>
        <pc:sldMkLst>
          <pc:docMk/>
          <pc:sldMk cId="3264838877" sldId="257"/>
        </pc:sldMkLst>
        <pc:spChg chg="mod">
          <ac:chgData name="Miss K. Barker" userId="S::barker.k@northcottschool.org.uk::11d1db35-e832-4259-94c3-677396692687" providerId="AD" clId="Web-{865E3E44-8498-CD60-A430-F4103A533CC0}" dt="2023-02-20T16:50:34.366" v="193" actId="1076"/>
          <ac:spMkLst>
            <pc:docMk/>
            <pc:sldMk cId="3264838877" sldId="257"/>
            <ac:spMk id="40" creationId="{CB7B2212-5C00-47E6-3DE1-F07A74BF5C98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0T16:50:58.492" v="194"/>
          <ac:spMkLst>
            <pc:docMk/>
            <pc:sldMk cId="3264838877" sldId="257"/>
            <ac:spMk id="89" creationId="{E44EAA63-2189-883C-2858-8A08824C2C3E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0T16:49:56.693" v="189"/>
          <ac:spMkLst>
            <pc:docMk/>
            <pc:sldMk cId="3264838877" sldId="257"/>
            <ac:spMk id="92" creationId="{CAB96D23-F69B-F66A-4CEF-83F4EF15E0F7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0T16:51:01.773" v="195"/>
          <ac:spMkLst>
            <pc:docMk/>
            <pc:sldMk cId="3264838877" sldId="257"/>
            <ac:spMk id="93" creationId="{53DA65DA-696B-936C-DA82-C4B8274A410F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0T16:51:10.680" v="196"/>
          <ac:spMkLst>
            <pc:docMk/>
            <pc:sldMk cId="3264838877" sldId="257"/>
            <ac:spMk id="94" creationId="{3B9E6F55-2B76-FD62-B8A4-A4A226A8E13E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0T16:51:13.461" v="197"/>
          <ac:spMkLst>
            <pc:docMk/>
            <pc:sldMk cId="3264838877" sldId="257"/>
            <ac:spMk id="95" creationId="{B1D55A82-0391-7FF1-E5FE-8F6865B7BE32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0T16:51:17.274" v="198"/>
          <ac:spMkLst>
            <pc:docMk/>
            <pc:sldMk cId="3264838877" sldId="257"/>
            <ac:spMk id="96" creationId="{6E40C87C-DA7B-E44D-A348-C94315346E70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0T16:38:20.745" v="0" actId="20577"/>
          <ac:spMkLst>
            <pc:docMk/>
            <pc:sldMk cId="3264838877" sldId="257"/>
            <ac:spMk id="165" creationId="{9863FDD6-FB04-E51C-1410-47DE3C86E174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0T16:38:28.230" v="1" actId="20577"/>
          <ac:spMkLst>
            <pc:docMk/>
            <pc:sldMk cId="3264838877" sldId="257"/>
            <ac:spMk id="166" creationId="{66757F85-7811-BB49-8932-30A5A473F555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0T16:38:38.902" v="3" actId="20577"/>
          <ac:spMkLst>
            <pc:docMk/>
            <pc:sldMk cId="3264838877" sldId="257"/>
            <ac:spMk id="167" creationId="{3FF4C0A0-AE17-DB7A-7D41-A3DE14CD5025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1T08:38:29.038" v="377" actId="20577"/>
          <ac:spMkLst>
            <pc:docMk/>
            <pc:sldMk cId="3264838877" sldId="257"/>
            <ac:spMk id="186" creationId="{B94770C8-1C69-B4A7-09F0-DBF15B13FCC3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1T08:35:38.314" v="374" actId="20577"/>
          <ac:spMkLst>
            <pc:docMk/>
            <pc:sldMk cId="3264838877" sldId="257"/>
            <ac:spMk id="187" creationId="{249F3325-D64F-8B05-B810-7BEACBDAD509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1T08:34:58.453" v="346"/>
          <ac:spMkLst>
            <pc:docMk/>
            <pc:sldMk cId="3264838877" sldId="257"/>
            <ac:spMk id="188" creationId="{4273E5B3-17D9-C532-C257-E158F02582EF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1T08:32:30.714" v="326"/>
          <ac:spMkLst>
            <pc:docMk/>
            <pc:sldMk cId="3264838877" sldId="257"/>
            <ac:spMk id="189" creationId="{1D8B8273-01D4-B060-2773-3EBEBD795E39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1T08:31:26.399" v="280"/>
          <ac:spMkLst>
            <pc:docMk/>
            <pc:sldMk cId="3264838877" sldId="257"/>
            <ac:spMk id="190" creationId="{A4E73906-9950-3581-FBBC-043EB1FF8CCA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1T08:30:57.242" v="270"/>
          <ac:spMkLst>
            <pc:docMk/>
            <pc:sldMk cId="3264838877" sldId="257"/>
            <ac:spMk id="191" creationId="{766DC808-E331-BE49-38D0-4057362C8C7A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0T16:40:22.250" v="15"/>
          <ac:spMkLst>
            <pc:docMk/>
            <pc:sldMk cId="3264838877" sldId="257"/>
            <ac:spMk id="192" creationId="{A998BF60-D2BA-931A-BFED-7193FD8E1B23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0T16:42:16.176" v="68"/>
          <ac:spMkLst>
            <pc:docMk/>
            <pc:sldMk cId="3264838877" sldId="257"/>
            <ac:spMk id="193" creationId="{4BD5F43F-2C3C-1D49-7CD0-BB7F96C13622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0T16:42:54.334" v="90"/>
          <ac:spMkLst>
            <pc:docMk/>
            <pc:sldMk cId="3264838877" sldId="257"/>
            <ac:spMk id="194" creationId="{84407E81-77F1-47AB-1AFA-63B08BAFDBA1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0T16:47:20.625" v="144" actId="20577"/>
          <ac:spMkLst>
            <pc:docMk/>
            <pc:sldMk cId="3264838877" sldId="257"/>
            <ac:spMk id="195" creationId="{26FCACD1-8FF2-6504-8A11-077D723E65AF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1T08:29:45.084" v="216" actId="20577"/>
          <ac:spMkLst>
            <pc:docMk/>
            <pc:sldMk cId="3264838877" sldId="257"/>
            <ac:spMk id="196" creationId="{05F414D0-6746-9AE6-D6D9-4D1FCC26DEFF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0T16:49:13.754" v="180" actId="20577"/>
          <ac:spMkLst>
            <pc:docMk/>
            <pc:sldMk cId="3264838877" sldId="257"/>
            <ac:spMk id="197" creationId="{87617412-7C9A-9F1A-2881-97234518F11E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1T08:39:35.470" v="408"/>
          <ac:spMkLst>
            <pc:docMk/>
            <pc:sldMk cId="3264838877" sldId="257"/>
            <ac:spMk id="207" creationId="{B715D63F-62C6-BA79-119A-A5D6DCBE54F8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1T08:40:06.487" v="420"/>
          <ac:spMkLst>
            <pc:docMk/>
            <pc:sldMk cId="3264838877" sldId="257"/>
            <ac:spMk id="208" creationId="{FC72DF74-9A4B-6C5E-11A4-1CDA558B15EA}"/>
          </ac:spMkLst>
        </pc:spChg>
        <pc:spChg chg="mod">
          <ac:chgData name="Miss K. Barker" userId="S::barker.k@northcottschool.org.uk::11d1db35-e832-4259-94c3-677396692687" providerId="AD" clId="Web-{865E3E44-8498-CD60-A430-F4103A533CC0}" dt="2023-02-21T08:22:23.179" v="208" actId="20577"/>
          <ac:spMkLst>
            <pc:docMk/>
            <pc:sldMk cId="3264838877" sldId="257"/>
            <ac:spMk id="226" creationId="{9CC19AD4-9227-2616-2AF2-FAB815D0B371}"/>
          </ac:spMkLst>
        </pc:spChg>
        <pc:grpChg chg="mod">
          <ac:chgData name="Miss K. Barker" userId="S::barker.k@northcottschool.org.uk::11d1db35-e832-4259-94c3-677396692687" providerId="AD" clId="Web-{865E3E44-8498-CD60-A430-F4103A533CC0}" dt="2023-02-20T16:50:30.194" v="192" actId="1076"/>
          <ac:grpSpMkLst>
            <pc:docMk/>
            <pc:sldMk cId="3264838877" sldId="257"/>
            <ac:grpSpMk id="58" creationId="{DA1B694F-97EF-EEBB-0F29-1ABF5FB94E21}"/>
          </ac:grpSpMkLst>
        </pc:grpChg>
      </pc:sldChg>
    </pc:docChg>
  </pc:docChgLst>
  <pc:docChgLst>
    <pc:chgData name="Natalie Lennie" userId="ce8f292f-e670-4610-8856-4e9ccc0c1b98" providerId="ADAL" clId="{3E517B0B-94B3-432B-96C0-5302D4F482B6}"/>
    <pc:docChg chg="undo redo custSel modSld">
      <pc:chgData name="Natalie Lennie" userId="ce8f292f-e670-4610-8856-4e9ccc0c1b98" providerId="ADAL" clId="{3E517B0B-94B3-432B-96C0-5302D4F482B6}" dt="2022-07-03T12:36:06.342" v="850" actId="208"/>
      <pc:docMkLst>
        <pc:docMk/>
      </pc:docMkLst>
      <pc:sldChg chg="addSp delSp modSp mod setBg">
        <pc:chgData name="Natalie Lennie" userId="ce8f292f-e670-4610-8856-4e9ccc0c1b98" providerId="ADAL" clId="{3E517B0B-94B3-432B-96C0-5302D4F482B6}" dt="2022-07-03T12:36:06.342" v="850" actId="208"/>
        <pc:sldMkLst>
          <pc:docMk/>
          <pc:sldMk cId="3289129599" sldId="256"/>
        </pc:sldMkLst>
        <pc:spChg chg="mod">
          <ac:chgData name="Natalie Lennie" userId="ce8f292f-e670-4610-8856-4e9ccc0c1b98" providerId="ADAL" clId="{3E517B0B-94B3-432B-96C0-5302D4F482B6}" dt="2022-07-02T17:02:26.883" v="576" actId="207"/>
          <ac:spMkLst>
            <pc:docMk/>
            <pc:sldMk cId="3289129599" sldId="256"/>
            <ac:spMk id="4" creationId="{BE55D210-5F99-6775-6663-0051075B5AED}"/>
          </ac:spMkLst>
        </pc:spChg>
        <pc:spChg chg="mod">
          <ac:chgData name="Natalie Lennie" userId="ce8f292f-e670-4610-8856-4e9ccc0c1b98" providerId="ADAL" clId="{3E517B0B-94B3-432B-96C0-5302D4F482B6}" dt="2022-07-02T17:02:26.883" v="576" actId="207"/>
          <ac:spMkLst>
            <pc:docMk/>
            <pc:sldMk cId="3289129599" sldId="256"/>
            <ac:spMk id="9" creationId="{B558D110-862C-B9B4-7C1E-5EACB902EB13}"/>
          </ac:spMkLst>
        </pc:spChg>
        <pc:spChg chg="mod">
          <ac:chgData name="Natalie Lennie" userId="ce8f292f-e670-4610-8856-4e9ccc0c1b98" providerId="ADAL" clId="{3E517B0B-94B3-432B-96C0-5302D4F482B6}" dt="2022-07-02T17:02:26.883" v="576" actId="207"/>
          <ac:spMkLst>
            <pc:docMk/>
            <pc:sldMk cId="3289129599" sldId="256"/>
            <ac:spMk id="36" creationId="{99547270-CFA5-2DE8-2255-016D89970F5E}"/>
          </ac:spMkLst>
        </pc:spChg>
        <pc:spChg chg="mod">
          <ac:chgData name="Natalie Lennie" userId="ce8f292f-e670-4610-8856-4e9ccc0c1b98" providerId="ADAL" clId="{3E517B0B-94B3-432B-96C0-5302D4F482B6}" dt="2022-07-02T17:02:26.883" v="576" actId="207"/>
          <ac:spMkLst>
            <pc:docMk/>
            <pc:sldMk cId="3289129599" sldId="256"/>
            <ac:spMk id="37" creationId="{ABF85B87-06C8-92AF-F508-C528F297707C}"/>
          </ac:spMkLst>
        </pc:spChg>
        <pc:spChg chg="mod">
          <ac:chgData name="Natalie Lennie" userId="ce8f292f-e670-4610-8856-4e9ccc0c1b98" providerId="ADAL" clId="{3E517B0B-94B3-432B-96C0-5302D4F482B6}" dt="2022-07-02T17:02:26.883" v="576" actId="207"/>
          <ac:spMkLst>
            <pc:docMk/>
            <pc:sldMk cId="3289129599" sldId="256"/>
            <ac:spMk id="38" creationId="{FDCA2D39-7CF6-6561-E278-568097A0013D}"/>
          </ac:spMkLst>
        </pc:spChg>
        <pc:spChg chg="mod">
          <ac:chgData name="Natalie Lennie" userId="ce8f292f-e670-4610-8856-4e9ccc0c1b98" providerId="ADAL" clId="{3E517B0B-94B3-432B-96C0-5302D4F482B6}" dt="2022-07-02T17:02:26.883" v="576" actId="207"/>
          <ac:spMkLst>
            <pc:docMk/>
            <pc:sldMk cId="3289129599" sldId="256"/>
            <ac:spMk id="40" creationId="{CB7B2212-5C00-47E6-3DE1-F07A74BF5C98}"/>
          </ac:spMkLst>
        </pc:spChg>
        <pc:spChg chg="mod">
          <ac:chgData name="Natalie Lennie" userId="ce8f292f-e670-4610-8856-4e9ccc0c1b98" providerId="ADAL" clId="{3E517B0B-94B3-432B-96C0-5302D4F482B6}" dt="2022-07-02T17:02:26.883" v="576" actId="207"/>
          <ac:spMkLst>
            <pc:docMk/>
            <pc:sldMk cId="3289129599" sldId="256"/>
            <ac:spMk id="41" creationId="{5FB7DD02-0B2F-68DC-C4E1-CC42EEEBC694}"/>
          </ac:spMkLst>
        </pc:spChg>
        <pc:spChg chg="mod">
          <ac:chgData name="Natalie Lennie" userId="ce8f292f-e670-4610-8856-4e9ccc0c1b98" providerId="ADAL" clId="{3E517B0B-94B3-432B-96C0-5302D4F482B6}" dt="2022-07-02T17:02:26.883" v="576" actId="207"/>
          <ac:spMkLst>
            <pc:docMk/>
            <pc:sldMk cId="3289129599" sldId="256"/>
            <ac:spMk id="43" creationId="{8744BF24-83F7-638F-D190-2F3030DF6D8C}"/>
          </ac:spMkLst>
        </pc:spChg>
        <pc:spChg chg="mod">
          <ac:chgData name="Natalie Lennie" userId="ce8f292f-e670-4610-8856-4e9ccc0c1b98" providerId="ADAL" clId="{3E517B0B-94B3-432B-96C0-5302D4F482B6}" dt="2022-07-02T17:02:26.883" v="576" actId="207"/>
          <ac:spMkLst>
            <pc:docMk/>
            <pc:sldMk cId="3289129599" sldId="256"/>
            <ac:spMk id="44" creationId="{95E9EBF9-72E9-8096-247D-C36DCDDFF8EB}"/>
          </ac:spMkLst>
        </pc:spChg>
        <pc:spChg chg="mod">
          <ac:chgData name="Natalie Lennie" userId="ce8f292f-e670-4610-8856-4e9ccc0c1b98" providerId="ADAL" clId="{3E517B0B-94B3-432B-96C0-5302D4F482B6}" dt="2022-07-02T17:02:26.883" v="576" actId="207"/>
          <ac:spMkLst>
            <pc:docMk/>
            <pc:sldMk cId="3289129599" sldId="256"/>
            <ac:spMk id="46" creationId="{BCA314DA-A092-DFA8-7EFB-2B6AD5E65F30}"/>
          </ac:spMkLst>
        </pc:spChg>
        <pc:spChg chg="mod">
          <ac:chgData name="Natalie Lennie" userId="ce8f292f-e670-4610-8856-4e9ccc0c1b98" providerId="ADAL" clId="{3E517B0B-94B3-432B-96C0-5302D4F482B6}" dt="2022-07-02T17:02:26.883" v="576" actId="207"/>
          <ac:spMkLst>
            <pc:docMk/>
            <pc:sldMk cId="3289129599" sldId="256"/>
            <ac:spMk id="47" creationId="{221E9A29-B915-69A5-7530-79EDF4892BC6}"/>
          </ac:spMkLst>
        </pc:spChg>
        <pc:spChg chg="mod">
          <ac:chgData name="Natalie Lennie" userId="ce8f292f-e670-4610-8856-4e9ccc0c1b98" providerId="ADAL" clId="{3E517B0B-94B3-432B-96C0-5302D4F482B6}" dt="2022-07-02T17:02:26.883" v="576" actId="207"/>
          <ac:spMkLst>
            <pc:docMk/>
            <pc:sldMk cId="3289129599" sldId="256"/>
            <ac:spMk id="49" creationId="{83DD271D-0566-CE46-4FEA-2B1FA14CEC61}"/>
          </ac:spMkLst>
        </pc:spChg>
        <pc:spChg chg="mod">
          <ac:chgData name="Natalie Lennie" userId="ce8f292f-e670-4610-8856-4e9ccc0c1b98" providerId="ADAL" clId="{3E517B0B-94B3-432B-96C0-5302D4F482B6}" dt="2022-07-02T17:02:26.883" v="576" actId="207"/>
          <ac:spMkLst>
            <pc:docMk/>
            <pc:sldMk cId="3289129599" sldId="256"/>
            <ac:spMk id="50" creationId="{CF3C4BBE-3D82-571A-4B9A-8D87C5B99504}"/>
          </ac:spMkLst>
        </pc:spChg>
        <pc:spChg chg="mod">
          <ac:chgData name="Natalie Lennie" userId="ce8f292f-e670-4610-8856-4e9ccc0c1b98" providerId="ADAL" clId="{3E517B0B-94B3-432B-96C0-5302D4F482B6}" dt="2022-07-02T17:02:26.883" v="576" actId="207"/>
          <ac:spMkLst>
            <pc:docMk/>
            <pc:sldMk cId="3289129599" sldId="256"/>
            <ac:spMk id="52" creationId="{73D8F4E9-FE3A-AEDC-679E-CDCC05D8C29A}"/>
          </ac:spMkLst>
        </pc:spChg>
        <pc:spChg chg="mod">
          <ac:chgData name="Natalie Lennie" userId="ce8f292f-e670-4610-8856-4e9ccc0c1b98" providerId="ADAL" clId="{3E517B0B-94B3-432B-96C0-5302D4F482B6}" dt="2022-07-02T17:02:26.883" v="576" actId="207"/>
          <ac:spMkLst>
            <pc:docMk/>
            <pc:sldMk cId="3289129599" sldId="256"/>
            <ac:spMk id="53" creationId="{A6A42341-30DF-B38A-F2C4-58657E4071F8}"/>
          </ac:spMkLst>
        </pc:spChg>
        <pc:spChg chg="mod">
          <ac:chgData name="Natalie Lennie" userId="ce8f292f-e670-4610-8856-4e9ccc0c1b98" providerId="ADAL" clId="{3E517B0B-94B3-432B-96C0-5302D4F482B6}" dt="2022-07-02T17:02:26.883" v="576" actId="207"/>
          <ac:spMkLst>
            <pc:docMk/>
            <pc:sldMk cId="3289129599" sldId="256"/>
            <ac:spMk id="56" creationId="{EEC48CCB-8DE6-7090-2B23-9DE47BD821EB}"/>
          </ac:spMkLst>
        </pc:spChg>
        <pc:spChg chg="mod">
          <ac:chgData name="Natalie Lennie" userId="ce8f292f-e670-4610-8856-4e9ccc0c1b98" providerId="ADAL" clId="{3E517B0B-94B3-432B-96C0-5302D4F482B6}" dt="2022-07-02T17:02:26.883" v="576" actId="207"/>
          <ac:spMkLst>
            <pc:docMk/>
            <pc:sldMk cId="3289129599" sldId="256"/>
            <ac:spMk id="57" creationId="{7070DAC0-964B-E59A-9D49-A2D65DB1D199}"/>
          </ac:spMkLst>
        </pc:spChg>
        <pc:spChg chg="add del mod topLvl">
          <ac:chgData name="Natalie Lennie" userId="ce8f292f-e670-4610-8856-4e9ccc0c1b98" providerId="ADAL" clId="{3E517B0B-94B3-432B-96C0-5302D4F482B6}" dt="2022-07-02T17:11:03.977" v="748" actId="478"/>
          <ac:spMkLst>
            <pc:docMk/>
            <pc:sldMk cId="3289129599" sldId="256"/>
            <ac:spMk id="59" creationId="{30C0083B-138A-B2D1-F6AD-EFD8E884013F}"/>
          </ac:spMkLst>
        </pc:spChg>
        <pc:spChg chg="mod topLvl">
          <ac:chgData name="Natalie Lennie" userId="ce8f292f-e670-4610-8856-4e9ccc0c1b98" providerId="ADAL" clId="{3E517B0B-94B3-432B-96C0-5302D4F482B6}" dt="2022-07-02T17:16:11.266" v="837" actId="207"/>
          <ac:spMkLst>
            <pc:docMk/>
            <pc:sldMk cId="3289129599" sldId="256"/>
            <ac:spMk id="60" creationId="{F5655434-20FA-1689-796E-9CAE3AEC2C02}"/>
          </ac:spMkLst>
        </pc:spChg>
        <pc:spChg chg="mod topLvl">
          <ac:chgData name="Natalie Lennie" userId="ce8f292f-e670-4610-8856-4e9ccc0c1b98" providerId="ADAL" clId="{3E517B0B-94B3-432B-96C0-5302D4F482B6}" dt="2022-07-02T17:16:11.266" v="837" actId="207"/>
          <ac:spMkLst>
            <pc:docMk/>
            <pc:sldMk cId="3289129599" sldId="256"/>
            <ac:spMk id="61" creationId="{D5429F30-2334-A2AB-18CE-AF481410223F}"/>
          </ac:spMkLst>
        </pc:spChg>
        <pc:spChg chg="mod topLvl">
          <ac:chgData name="Natalie Lennie" userId="ce8f292f-e670-4610-8856-4e9ccc0c1b98" providerId="ADAL" clId="{3E517B0B-94B3-432B-96C0-5302D4F482B6}" dt="2022-07-02T17:16:11.266" v="837" actId="207"/>
          <ac:spMkLst>
            <pc:docMk/>
            <pc:sldMk cId="3289129599" sldId="256"/>
            <ac:spMk id="62" creationId="{A2E35463-94FB-990D-1A3D-2062693BE901}"/>
          </ac:spMkLst>
        </pc:spChg>
        <pc:spChg chg="del mod topLvl">
          <ac:chgData name="Natalie Lennie" userId="ce8f292f-e670-4610-8856-4e9ccc0c1b98" providerId="ADAL" clId="{3E517B0B-94B3-432B-96C0-5302D4F482B6}" dt="2022-07-02T16:12:24.066" v="56" actId="478"/>
          <ac:spMkLst>
            <pc:docMk/>
            <pc:sldMk cId="3289129599" sldId="256"/>
            <ac:spMk id="63" creationId="{08E0C84D-D01C-9160-C368-B6E7E6EFEB8C}"/>
          </ac:spMkLst>
        </pc:spChg>
        <pc:spChg chg="mod topLvl">
          <ac:chgData name="Natalie Lennie" userId="ce8f292f-e670-4610-8856-4e9ccc0c1b98" providerId="ADAL" clId="{3E517B0B-94B3-432B-96C0-5302D4F482B6}" dt="2022-07-02T17:16:11.266" v="837" actId="207"/>
          <ac:spMkLst>
            <pc:docMk/>
            <pc:sldMk cId="3289129599" sldId="256"/>
            <ac:spMk id="64" creationId="{35DBB160-F699-FB79-A9D3-78D46AA9B6E2}"/>
          </ac:spMkLst>
        </pc:spChg>
        <pc:spChg chg="mod topLvl">
          <ac:chgData name="Natalie Lennie" userId="ce8f292f-e670-4610-8856-4e9ccc0c1b98" providerId="ADAL" clId="{3E517B0B-94B3-432B-96C0-5302D4F482B6}" dt="2022-07-02T17:16:11.266" v="837" actId="207"/>
          <ac:spMkLst>
            <pc:docMk/>
            <pc:sldMk cId="3289129599" sldId="256"/>
            <ac:spMk id="65" creationId="{900FB08B-0DB9-7284-BC21-95AECDCD512C}"/>
          </ac:spMkLst>
        </pc:spChg>
        <pc:spChg chg="mod">
          <ac:chgData name="Natalie Lennie" userId="ce8f292f-e670-4610-8856-4e9ccc0c1b98" providerId="ADAL" clId="{3E517B0B-94B3-432B-96C0-5302D4F482B6}" dt="2022-07-02T16:08:15.724" v="30" actId="165"/>
          <ac:spMkLst>
            <pc:docMk/>
            <pc:sldMk cId="3289129599" sldId="256"/>
            <ac:spMk id="72" creationId="{80B49754-FDAB-1E70-6C56-E2208B2EA1DC}"/>
          </ac:spMkLst>
        </pc:spChg>
        <pc:spChg chg="mod">
          <ac:chgData name="Natalie Lennie" userId="ce8f292f-e670-4610-8856-4e9ccc0c1b98" providerId="ADAL" clId="{3E517B0B-94B3-432B-96C0-5302D4F482B6}" dt="2022-07-02T16:08:15.724" v="30" actId="165"/>
          <ac:spMkLst>
            <pc:docMk/>
            <pc:sldMk cId="3289129599" sldId="256"/>
            <ac:spMk id="73" creationId="{D4A0A094-F4F3-37E4-CC36-975CECB34732}"/>
          </ac:spMkLst>
        </pc:spChg>
        <pc:spChg chg="mod">
          <ac:chgData name="Natalie Lennie" userId="ce8f292f-e670-4610-8856-4e9ccc0c1b98" providerId="ADAL" clId="{3E517B0B-94B3-432B-96C0-5302D4F482B6}" dt="2022-07-02T16:08:15.724" v="30" actId="165"/>
          <ac:spMkLst>
            <pc:docMk/>
            <pc:sldMk cId="3289129599" sldId="256"/>
            <ac:spMk id="78" creationId="{DDDC1D2A-992E-83D0-ED88-E65D9E3F3856}"/>
          </ac:spMkLst>
        </pc:spChg>
        <pc:spChg chg="mod">
          <ac:chgData name="Natalie Lennie" userId="ce8f292f-e670-4610-8856-4e9ccc0c1b98" providerId="ADAL" clId="{3E517B0B-94B3-432B-96C0-5302D4F482B6}" dt="2022-07-02T16:08:15.724" v="30" actId="165"/>
          <ac:spMkLst>
            <pc:docMk/>
            <pc:sldMk cId="3289129599" sldId="256"/>
            <ac:spMk id="79" creationId="{C53601D8-6A4F-F6CA-ACEF-8340E9836CD0}"/>
          </ac:spMkLst>
        </pc:spChg>
        <pc:spChg chg="mod">
          <ac:chgData name="Natalie Lennie" userId="ce8f292f-e670-4610-8856-4e9ccc0c1b98" providerId="ADAL" clId="{3E517B0B-94B3-432B-96C0-5302D4F482B6}" dt="2022-07-02T16:08:15.724" v="30" actId="165"/>
          <ac:spMkLst>
            <pc:docMk/>
            <pc:sldMk cId="3289129599" sldId="256"/>
            <ac:spMk id="84" creationId="{DE49BEAC-D453-3F80-35E7-EF71BAAF77B1}"/>
          </ac:spMkLst>
        </pc:spChg>
        <pc:spChg chg="mod">
          <ac:chgData name="Natalie Lennie" userId="ce8f292f-e670-4610-8856-4e9ccc0c1b98" providerId="ADAL" clId="{3E517B0B-94B3-432B-96C0-5302D4F482B6}" dt="2022-07-02T16:08:15.724" v="30" actId="165"/>
          <ac:spMkLst>
            <pc:docMk/>
            <pc:sldMk cId="3289129599" sldId="256"/>
            <ac:spMk id="85" creationId="{551BD3BB-7442-53EA-E432-B61C0DE4A365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89" creationId="{E44EAA63-2189-883C-2858-8A08824C2C3E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92" creationId="{CAB96D23-F69B-F66A-4CEF-83F4EF15E0F7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93" creationId="{53DA65DA-696B-936C-DA82-C4B8274A410F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94" creationId="{3B9E6F55-2B76-FD62-B8A4-A4A226A8E13E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95" creationId="{B1D55A82-0391-7FF1-E5FE-8F6865B7BE32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96" creationId="{6E40C87C-DA7B-E44D-A348-C94315346E70}"/>
          </ac:spMkLst>
        </pc:spChg>
        <pc:spChg chg="mod">
          <ac:chgData name="Natalie Lennie" userId="ce8f292f-e670-4610-8856-4e9ccc0c1b98" providerId="ADAL" clId="{3E517B0B-94B3-432B-96C0-5302D4F482B6}" dt="2022-07-02T16:08:15.724" v="30" actId="165"/>
          <ac:spMkLst>
            <pc:docMk/>
            <pc:sldMk cId="3289129599" sldId="256"/>
            <ac:spMk id="105" creationId="{76D8A93A-02B6-705C-172E-6EECD386F306}"/>
          </ac:spMkLst>
        </pc:spChg>
        <pc:spChg chg="mod">
          <ac:chgData name="Natalie Lennie" userId="ce8f292f-e670-4610-8856-4e9ccc0c1b98" providerId="ADAL" clId="{3E517B0B-94B3-432B-96C0-5302D4F482B6}" dt="2022-07-02T16:08:15.724" v="30" actId="165"/>
          <ac:spMkLst>
            <pc:docMk/>
            <pc:sldMk cId="3289129599" sldId="256"/>
            <ac:spMk id="106" creationId="{884A603A-7CBD-27B0-5A76-5B34726B981A}"/>
          </ac:spMkLst>
        </pc:spChg>
        <pc:spChg chg="mod">
          <ac:chgData name="Natalie Lennie" userId="ce8f292f-e670-4610-8856-4e9ccc0c1b98" providerId="ADAL" clId="{3E517B0B-94B3-432B-96C0-5302D4F482B6}" dt="2022-07-02T16:08:15.724" v="30" actId="165"/>
          <ac:spMkLst>
            <pc:docMk/>
            <pc:sldMk cId="3289129599" sldId="256"/>
            <ac:spMk id="108" creationId="{0692F683-9377-A84E-E95B-2558E2A8465F}"/>
          </ac:spMkLst>
        </pc:spChg>
        <pc:spChg chg="mod">
          <ac:chgData name="Natalie Lennie" userId="ce8f292f-e670-4610-8856-4e9ccc0c1b98" providerId="ADAL" clId="{3E517B0B-94B3-432B-96C0-5302D4F482B6}" dt="2022-07-02T16:08:15.724" v="30" actId="165"/>
          <ac:spMkLst>
            <pc:docMk/>
            <pc:sldMk cId="3289129599" sldId="256"/>
            <ac:spMk id="109" creationId="{F1556AE5-6609-DD6E-9E23-15889DB83E3F}"/>
          </ac:spMkLst>
        </pc:spChg>
        <pc:spChg chg="mod">
          <ac:chgData name="Natalie Lennie" userId="ce8f292f-e670-4610-8856-4e9ccc0c1b98" providerId="ADAL" clId="{3E517B0B-94B3-432B-96C0-5302D4F482B6}" dt="2022-07-02T16:08:15.724" v="30" actId="165"/>
          <ac:spMkLst>
            <pc:docMk/>
            <pc:sldMk cId="3289129599" sldId="256"/>
            <ac:spMk id="111" creationId="{F96422FD-9404-BC0A-FBAA-1E67CFB66A37}"/>
          </ac:spMkLst>
        </pc:spChg>
        <pc:spChg chg="mod">
          <ac:chgData name="Natalie Lennie" userId="ce8f292f-e670-4610-8856-4e9ccc0c1b98" providerId="ADAL" clId="{3E517B0B-94B3-432B-96C0-5302D4F482B6}" dt="2022-07-02T16:08:15.724" v="30" actId="165"/>
          <ac:spMkLst>
            <pc:docMk/>
            <pc:sldMk cId="3289129599" sldId="256"/>
            <ac:spMk id="112" creationId="{D3F67727-D089-1671-D41E-55C03D08571C}"/>
          </ac:spMkLst>
        </pc:spChg>
        <pc:spChg chg="mod">
          <ac:chgData name="Natalie Lennie" userId="ce8f292f-e670-4610-8856-4e9ccc0c1b98" providerId="ADAL" clId="{3E517B0B-94B3-432B-96C0-5302D4F482B6}" dt="2022-07-02T16:08:15.724" v="30" actId="165"/>
          <ac:spMkLst>
            <pc:docMk/>
            <pc:sldMk cId="3289129599" sldId="256"/>
            <ac:spMk id="114" creationId="{6F06A6A3-D490-8B0D-8B70-175D9D71D6E9}"/>
          </ac:spMkLst>
        </pc:spChg>
        <pc:spChg chg="mod">
          <ac:chgData name="Natalie Lennie" userId="ce8f292f-e670-4610-8856-4e9ccc0c1b98" providerId="ADAL" clId="{3E517B0B-94B3-432B-96C0-5302D4F482B6}" dt="2022-07-02T16:08:15.724" v="30" actId="165"/>
          <ac:spMkLst>
            <pc:docMk/>
            <pc:sldMk cId="3289129599" sldId="256"/>
            <ac:spMk id="115" creationId="{0FD1A669-B7D8-FF08-CC54-57D5B48BA0B5}"/>
          </ac:spMkLst>
        </pc:spChg>
        <pc:spChg chg="mod topLvl">
          <ac:chgData name="Natalie Lennie" userId="ce8f292f-e670-4610-8856-4e9ccc0c1b98" providerId="ADAL" clId="{3E517B0B-94B3-432B-96C0-5302D4F482B6}" dt="2022-07-02T16:26:00.054" v="287" actId="1035"/>
          <ac:spMkLst>
            <pc:docMk/>
            <pc:sldMk cId="3289129599" sldId="256"/>
            <ac:spMk id="116" creationId="{F0B1CCAF-0103-C4C5-5B73-D4E6DC30275B}"/>
          </ac:spMkLst>
        </pc:spChg>
        <pc:spChg chg="mod topLvl">
          <ac:chgData name="Natalie Lennie" userId="ce8f292f-e670-4610-8856-4e9ccc0c1b98" providerId="ADAL" clId="{3E517B0B-94B3-432B-96C0-5302D4F482B6}" dt="2022-07-02T16:26:00.054" v="287" actId="1035"/>
          <ac:spMkLst>
            <pc:docMk/>
            <pc:sldMk cId="3289129599" sldId="256"/>
            <ac:spMk id="117" creationId="{7E532E56-B490-4414-87EC-C71AAD43A146}"/>
          </ac:spMkLst>
        </pc:spChg>
        <pc:spChg chg="mod topLvl">
          <ac:chgData name="Natalie Lennie" userId="ce8f292f-e670-4610-8856-4e9ccc0c1b98" providerId="ADAL" clId="{3E517B0B-94B3-432B-96C0-5302D4F482B6}" dt="2022-07-02T16:26:00.054" v="287" actId="1035"/>
          <ac:spMkLst>
            <pc:docMk/>
            <pc:sldMk cId="3289129599" sldId="256"/>
            <ac:spMk id="118" creationId="{52CD54F0-6395-E9AA-FB2F-DAD178E8A4FB}"/>
          </ac:spMkLst>
        </pc:spChg>
        <pc:spChg chg="mod topLvl">
          <ac:chgData name="Natalie Lennie" userId="ce8f292f-e670-4610-8856-4e9ccc0c1b98" providerId="ADAL" clId="{3E517B0B-94B3-432B-96C0-5302D4F482B6}" dt="2022-07-02T16:26:00.054" v="287" actId="1035"/>
          <ac:spMkLst>
            <pc:docMk/>
            <pc:sldMk cId="3289129599" sldId="256"/>
            <ac:spMk id="119" creationId="{F7B34BE6-2853-6C62-9751-8EB0C5041D45}"/>
          </ac:spMkLst>
        </pc:spChg>
        <pc:spChg chg="mod topLvl">
          <ac:chgData name="Natalie Lennie" userId="ce8f292f-e670-4610-8856-4e9ccc0c1b98" providerId="ADAL" clId="{3E517B0B-94B3-432B-96C0-5302D4F482B6}" dt="2022-07-02T16:25:37.450" v="278" actId="1037"/>
          <ac:spMkLst>
            <pc:docMk/>
            <pc:sldMk cId="3289129599" sldId="256"/>
            <ac:spMk id="120" creationId="{3BED7579-B6A0-D3E0-DAA5-5BA4E7F39477}"/>
          </ac:spMkLst>
        </pc:spChg>
        <pc:spChg chg="mod topLvl">
          <ac:chgData name="Natalie Lennie" userId="ce8f292f-e670-4610-8856-4e9ccc0c1b98" providerId="ADAL" clId="{3E517B0B-94B3-432B-96C0-5302D4F482B6}" dt="2022-07-02T16:25:37.450" v="278" actId="1037"/>
          <ac:spMkLst>
            <pc:docMk/>
            <pc:sldMk cId="3289129599" sldId="256"/>
            <ac:spMk id="121" creationId="{44DBA9F5-B338-4A19-ADF4-6BAB6441AD5D}"/>
          </ac:spMkLst>
        </pc:spChg>
        <pc:spChg chg="mod topLvl">
          <ac:chgData name="Natalie Lennie" userId="ce8f292f-e670-4610-8856-4e9ccc0c1b98" providerId="ADAL" clId="{3E517B0B-94B3-432B-96C0-5302D4F482B6}" dt="2022-07-02T16:25:37.450" v="278" actId="1037"/>
          <ac:spMkLst>
            <pc:docMk/>
            <pc:sldMk cId="3289129599" sldId="256"/>
            <ac:spMk id="122" creationId="{D52756E5-807C-1719-6158-14FDB20FCC73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162" creationId="{FBB16402-0CF1-58C9-64FB-95312C59C04A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163" creationId="{738C2D9A-71D7-BB91-329D-72D2BB7E1E44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164" creationId="{7858E8A4-4EE6-C5ED-F418-B029478E0469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165" creationId="{9863FDD6-FB04-E51C-1410-47DE3C86E174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166" creationId="{66757F85-7811-BB49-8932-30A5A473F555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167" creationId="{3FF4C0A0-AE17-DB7A-7D41-A3DE14CD5025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186" creationId="{B94770C8-1C69-B4A7-09F0-DBF15B13FCC3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187" creationId="{249F3325-D64F-8B05-B810-7BEACBDAD509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188" creationId="{4273E5B3-17D9-C532-C257-E158F02582EF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189" creationId="{1D8B8273-01D4-B060-2773-3EBEBD795E39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190" creationId="{A4E73906-9950-3581-FBBC-043EB1FF8CCA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191" creationId="{766DC808-E331-BE49-38D0-4057362C8C7A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192" creationId="{A998BF60-D2BA-931A-BFED-7193FD8E1B23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193" creationId="{4BD5F43F-2C3C-1D49-7CD0-BB7F96C13622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194" creationId="{84407E81-77F1-47AB-1AFA-63B08BAFDBA1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195" creationId="{26FCACD1-8FF2-6504-8A11-077D723E65AF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196" creationId="{05F414D0-6746-9AE6-D6D9-4D1FCC26DEFF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197" creationId="{87617412-7C9A-9F1A-2881-97234518F11E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201" creationId="{67A7C817-EDDD-3C2C-409E-23F3307FF6C0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202" creationId="{B038AF14-0298-F7E4-04FF-72697EC9C80B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203" creationId="{F679EF7F-CE7D-D841-B382-67D8BCFB8C4B}"/>
          </ac:spMkLst>
        </pc:spChg>
        <pc:spChg chg="mod topLvl">
          <ac:chgData name="Natalie Lennie" userId="ce8f292f-e670-4610-8856-4e9ccc0c1b98" providerId="ADAL" clId="{3E517B0B-94B3-432B-96C0-5302D4F482B6}" dt="2022-07-02T17:47:57.651" v="849" actId="20577"/>
          <ac:spMkLst>
            <pc:docMk/>
            <pc:sldMk cId="3289129599" sldId="256"/>
            <ac:spMk id="204" creationId="{0B7F85A9-00FC-8E9A-AC3F-5377777D11A1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205" creationId="{0F4E9E71-7C69-5E33-E654-B66A6D39E8ED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206" creationId="{C4971836-5595-F337-639E-2453CA631744}"/>
          </ac:spMkLst>
        </pc:spChg>
        <pc:spChg chg="mod topLvl">
          <ac:chgData name="Natalie Lennie" userId="ce8f292f-e670-4610-8856-4e9ccc0c1b98" providerId="ADAL" clId="{3E517B0B-94B3-432B-96C0-5302D4F482B6}" dt="2022-07-03T12:36:06.342" v="850" actId="208"/>
          <ac:spMkLst>
            <pc:docMk/>
            <pc:sldMk cId="3289129599" sldId="256"/>
            <ac:spMk id="207" creationId="{B715D63F-62C6-BA79-119A-A5D6DCBE54F8}"/>
          </ac:spMkLst>
        </pc:spChg>
        <pc:spChg chg="mod topLvl">
          <ac:chgData name="Natalie Lennie" userId="ce8f292f-e670-4610-8856-4e9ccc0c1b98" providerId="ADAL" clId="{3E517B0B-94B3-432B-96C0-5302D4F482B6}" dt="2022-07-03T12:36:06.342" v="850" actId="208"/>
          <ac:spMkLst>
            <pc:docMk/>
            <pc:sldMk cId="3289129599" sldId="256"/>
            <ac:spMk id="208" creationId="{FC72DF74-9A4B-6C5E-11A4-1CDA558B15EA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209" creationId="{41F79066-0420-081E-E58F-87A87B78218F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213" creationId="{189EFCD5-0F46-0CE6-B881-886D579E1D0C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214" creationId="{90FA96C6-69B8-C264-8EFB-38463B981DB3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215" creationId="{B13EAD3D-7B91-DB48-BC43-BBCF206FFD41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216" creationId="{F90377FF-0419-3FBA-A191-49DC30021DBE}"/>
          </ac:spMkLst>
        </pc:spChg>
        <pc:spChg chg="mod topLvl">
          <ac:chgData name="Natalie Lennie" userId="ce8f292f-e670-4610-8856-4e9ccc0c1b98" providerId="ADAL" clId="{3E517B0B-94B3-432B-96C0-5302D4F482B6}" dt="2022-07-02T17:13:15.539" v="809" actId="404"/>
          <ac:spMkLst>
            <pc:docMk/>
            <pc:sldMk cId="3289129599" sldId="256"/>
            <ac:spMk id="217" creationId="{EE06C0D7-4EEC-2EDF-7B12-E60DD7BB069A}"/>
          </ac:spMkLst>
        </pc:spChg>
        <pc:spChg chg="del mod topLvl">
          <ac:chgData name="Natalie Lennie" userId="ce8f292f-e670-4610-8856-4e9ccc0c1b98" providerId="ADAL" clId="{3E517B0B-94B3-432B-96C0-5302D4F482B6}" dt="2022-07-02T16:58:50.894" v="496" actId="478"/>
          <ac:spMkLst>
            <pc:docMk/>
            <pc:sldMk cId="3289129599" sldId="256"/>
            <ac:spMk id="218" creationId="{E9B81F70-1165-E626-4554-78E7EE76F0D3}"/>
          </ac:spMkLst>
        </pc:spChg>
        <pc:spChg chg="mod">
          <ac:chgData name="Natalie Lennie" userId="ce8f292f-e670-4610-8856-4e9ccc0c1b98" providerId="ADAL" clId="{3E517B0B-94B3-432B-96C0-5302D4F482B6}" dt="2022-07-02T16:23:48.397" v="213"/>
          <ac:spMkLst>
            <pc:docMk/>
            <pc:sldMk cId="3289129599" sldId="256"/>
            <ac:spMk id="224" creationId="{539A6A32-BFB8-D554-C6FC-210827786B17}"/>
          </ac:spMkLst>
        </pc:spChg>
        <pc:spChg chg="mod">
          <ac:chgData name="Natalie Lennie" userId="ce8f292f-e670-4610-8856-4e9ccc0c1b98" providerId="ADAL" clId="{3E517B0B-94B3-432B-96C0-5302D4F482B6}" dt="2022-07-02T16:23:48.397" v="213"/>
          <ac:spMkLst>
            <pc:docMk/>
            <pc:sldMk cId="3289129599" sldId="256"/>
            <ac:spMk id="225" creationId="{EFAE1B70-070E-24E7-D434-EB662317345C}"/>
          </ac:spMkLst>
        </pc:spChg>
        <pc:spChg chg="add mod">
          <ac:chgData name="Natalie Lennie" userId="ce8f292f-e670-4610-8856-4e9ccc0c1b98" providerId="ADAL" clId="{3E517B0B-94B3-432B-96C0-5302D4F482B6}" dt="2022-07-02T16:25:42.530" v="284" actId="1038"/>
          <ac:spMkLst>
            <pc:docMk/>
            <pc:sldMk cId="3289129599" sldId="256"/>
            <ac:spMk id="226" creationId="{9CC19AD4-9227-2616-2AF2-FAB815D0B371}"/>
          </ac:spMkLst>
        </pc:spChg>
        <pc:spChg chg="add del mod">
          <ac:chgData name="Natalie Lennie" userId="ce8f292f-e670-4610-8856-4e9ccc0c1b98" providerId="ADAL" clId="{3E517B0B-94B3-432B-96C0-5302D4F482B6}" dt="2022-07-02T16:27:01.014" v="307"/>
          <ac:spMkLst>
            <pc:docMk/>
            <pc:sldMk cId="3289129599" sldId="256"/>
            <ac:spMk id="228" creationId="{CB0CB959-3F37-BC75-D635-D48277382A4E}"/>
          </ac:spMkLst>
        </pc:spChg>
        <pc:spChg chg="add del mod ord">
          <ac:chgData name="Natalie Lennie" userId="ce8f292f-e670-4610-8856-4e9ccc0c1b98" providerId="ADAL" clId="{3E517B0B-94B3-432B-96C0-5302D4F482B6}" dt="2022-07-02T17:02:55.802" v="578" actId="478"/>
          <ac:spMkLst>
            <pc:docMk/>
            <pc:sldMk cId="3289129599" sldId="256"/>
            <ac:spMk id="229" creationId="{DDC286E8-2E1C-B9D9-C2EC-4951A109242D}"/>
          </ac:spMkLst>
        </pc:spChg>
        <pc:spChg chg="add mod ord">
          <ac:chgData name="Natalie Lennie" userId="ce8f292f-e670-4610-8856-4e9ccc0c1b98" providerId="ADAL" clId="{3E517B0B-94B3-432B-96C0-5302D4F482B6}" dt="2022-07-02T17:11:42.211" v="761" actId="164"/>
          <ac:spMkLst>
            <pc:docMk/>
            <pc:sldMk cId="3289129599" sldId="256"/>
            <ac:spMk id="238" creationId="{0836C99D-05AD-8561-92DB-DB37C3EDFF52}"/>
          </ac:spMkLst>
        </pc:spChg>
        <pc:grpChg chg="mod">
          <ac:chgData name="Natalie Lennie" userId="ce8f292f-e670-4610-8856-4e9ccc0c1b98" providerId="ADAL" clId="{3E517B0B-94B3-432B-96C0-5302D4F482B6}" dt="2022-07-02T17:02:26.883" v="576" actId="207"/>
          <ac:grpSpMkLst>
            <pc:docMk/>
            <pc:sldMk cId="3289129599" sldId="256"/>
            <ac:grpSpMk id="35" creationId="{CC394F89-47B2-475C-02F7-4155460E8B94}"/>
          </ac:grpSpMkLst>
        </pc:grpChg>
        <pc:grpChg chg="mod">
          <ac:chgData name="Natalie Lennie" userId="ce8f292f-e670-4610-8856-4e9ccc0c1b98" providerId="ADAL" clId="{3E517B0B-94B3-432B-96C0-5302D4F482B6}" dt="2022-07-02T17:02:26.883" v="576" actId="207"/>
          <ac:grpSpMkLst>
            <pc:docMk/>
            <pc:sldMk cId="3289129599" sldId="256"/>
            <ac:grpSpMk id="39" creationId="{3DC72658-6FB1-93B0-86B5-820ACB2A6DB5}"/>
          </ac:grpSpMkLst>
        </pc:grpChg>
        <pc:grpChg chg="mod">
          <ac:chgData name="Natalie Lennie" userId="ce8f292f-e670-4610-8856-4e9ccc0c1b98" providerId="ADAL" clId="{3E517B0B-94B3-432B-96C0-5302D4F482B6}" dt="2022-07-02T17:02:26.883" v="576" actId="207"/>
          <ac:grpSpMkLst>
            <pc:docMk/>
            <pc:sldMk cId="3289129599" sldId="256"/>
            <ac:grpSpMk id="42" creationId="{C159A588-51E9-CB50-B81C-2017C19689DE}"/>
          </ac:grpSpMkLst>
        </pc:grpChg>
        <pc:grpChg chg="mod">
          <ac:chgData name="Natalie Lennie" userId="ce8f292f-e670-4610-8856-4e9ccc0c1b98" providerId="ADAL" clId="{3E517B0B-94B3-432B-96C0-5302D4F482B6}" dt="2022-07-02T17:02:26.883" v="576" actId="207"/>
          <ac:grpSpMkLst>
            <pc:docMk/>
            <pc:sldMk cId="3289129599" sldId="256"/>
            <ac:grpSpMk id="45" creationId="{220C1415-A354-3C6B-D85B-058B05A78602}"/>
          </ac:grpSpMkLst>
        </pc:grpChg>
        <pc:grpChg chg="mod">
          <ac:chgData name="Natalie Lennie" userId="ce8f292f-e670-4610-8856-4e9ccc0c1b98" providerId="ADAL" clId="{3E517B0B-94B3-432B-96C0-5302D4F482B6}" dt="2022-07-02T17:02:26.883" v="576" actId="207"/>
          <ac:grpSpMkLst>
            <pc:docMk/>
            <pc:sldMk cId="3289129599" sldId="256"/>
            <ac:grpSpMk id="48" creationId="{7270CF1D-C37C-7A64-4C94-9BAA2C5711DF}"/>
          </ac:grpSpMkLst>
        </pc:grpChg>
        <pc:grpChg chg="mod">
          <ac:chgData name="Natalie Lennie" userId="ce8f292f-e670-4610-8856-4e9ccc0c1b98" providerId="ADAL" clId="{3E517B0B-94B3-432B-96C0-5302D4F482B6}" dt="2022-07-02T17:02:26.883" v="576" actId="207"/>
          <ac:grpSpMkLst>
            <pc:docMk/>
            <pc:sldMk cId="3289129599" sldId="256"/>
            <ac:grpSpMk id="51" creationId="{6ADBD58C-DD7C-CCCF-8188-829FAEE7D566}"/>
          </ac:grpSpMkLst>
        </pc:grpChg>
        <pc:grpChg chg="mod">
          <ac:chgData name="Natalie Lennie" userId="ce8f292f-e670-4610-8856-4e9ccc0c1b98" providerId="ADAL" clId="{3E517B0B-94B3-432B-96C0-5302D4F482B6}" dt="2022-07-02T17:02:26.883" v="576" actId="207"/>
          <ac:grpSpMkLst>
            <pc:docMk/>
            <pc:sldMk cId="3289129599" sldId="256"/>
            <ac:grpSpMk id="54" creationId="{3F78DAFD-741A-BBB6-6CAD-7A0964FBDC61}"/>
          </ac:grpSpMkLst>
        </pc:grpChg>
        <pc:grpChg chg="mod">
          <ac:chgData name="Natalie Lennie" userId="ce8f292f-e670-4610-8856-4e9ccc0c1b98" providerId="ADAL" clId="{3E517B0B-94B3-432B-96C0-5302D4F482B6}" dt="2022-07-02T17:02:26.883" v="576" actId="207"/>
          <ac:grpSpMkLst>
            <pc:docMk/>
            <pc:sldMk cId="3289129599" sldId="256"/>
            <ac:grpSpMk id="55" creationId="{8DE7B0B6-F39B-F986-B615-16E2C27BABBB}"/>
          </ac:grpSpMkLst>
        </pc:grpChg>
        <pc:grpChg chg="mod topLvl">
          <ac:chgData name="Natalie Lennie" userId="ce8f292f-e670-4610-8856-4e9ccc0c1b98" providerId="ADAL" clId="{3E517B0B-94B3-432B-96C0-5302D4F482B6}" dt="2022-07-02T17:02:26.883" v="576" actId="207"/>
          <ac:grpSpMkLst>
            <pc:docMk/>
            <pc:sldMk cId="3289129599" sldId="256"/>
            <ac:grpSpMk id="58" creationId="{DA1B694F-97EF-EEBB-0F29-1ABF5FB94E21}"/>
          </ac:grpSpMkLst>
        </pc:grpChg>
        <pc:grpChg chg="del mod">
          <ac:chgData name="Natalie Lennie" userId="ce8f292f-e670-4610-8856-4e9ccc0c1b98" providerId="ADAL" clId="{3E517B0B-94B3-432B-96C0-5302D4F482B6}" dt="2022-07-02T16:10:56.997" v="45" actId="165"/>
          <ac:grpSpMkLst>
            <pc:docMk/>
            <pc:sldMk cId="3289129599" sldId="256"/>
            <ac:grpSpMk id="66" creationId="{1EDB08C7-0DC9-09F5-4635-776BC834D3E8}"/>
          </ac:grpSpMkLst>
        </pc:grpChg>
        <pc:grpChg chg="mod topLvl">
          <ac:chgData name="Natalie Lennie" userId="ce8f292f-e670-4610-8856-4e9ccc0c1b98" providerId="ADAL" clId="{3E517B0B-94B3-432B-96C0-5302D4F482B6}" dt="2022-07-02T16:08:15.724" v="30" actId="165"/>
          <ac:grpSpMkLst>
            <pc:docMk/>
            <pc:sldMk cId="3289129599" sldId="256"/>
            <ac:grpSpMk id="101" creationId="{68115AAF-342C-D921-0982-797B5F371DE4}"/>
          </ac:grpSpMkLst>
        </pc:grpChg>
        <pc:grpChg chg="mod topLvl">
          <ac:chgData name="Natalie Lennie" userId="ce8f292f-e670-4610-8856-4e9ccc0c1b98" providerId="ADAL" clId="{3E517B0B-94B3-432B-96C0-5302D4F482B6}" dt="2022-07-02T16:08:15.724" v="30" actId="165"/>
          <ac:grpSpMkLst>
            <pc:docMk/>
            <pc:sldMk cId="3289129599" sldId="256"/>
            <ac:grpSpMk id="102" creationId="{B0F0288E-B338-4F8F-E8B2-4C5014A58308}"/>
          </ac:grpSpMkLst>
        </pc:grpChg>
        <pc:grpChg chg="mod topLvl">
          <ac:chgData name="Natalie Lennie" userId="ce8f292f-e670-4610-8856-4e9ccc0c1b98" providerId="ADAL" clId="{3E517B0B-94B3-432B-96C0-5302D4F482B6}" dt="2022-07-02T16:08:15.724" v="30" actId="165"/>
          <ac:grpSpMkLst>
            <pc:docMk/>
            <pc:sldMk cId="3289129599" sldId="256"/>
            <ac:grpSpMk id="103" creationId="{EEBB644A-2CD1-AC81-A5D9-91C23163D0CD}"/>
          </ac:grpSpMkLst>
        </pc:grpChg>
        <pc:grpChg chg="mod topLvl">
          <ac:chgData name="Natalie Lennie" userId="ce8f292f-e670-4610-8856-4e9ccc0c1b98" providerId="ADAL" clId="{3E517B0B-94B3-432B-96C0-5302D4F482B6}" dt="2022-07-02T16:08:15.724" v="30" actId="165"/>
          <ac:grpSpMkLst>
            <pc:docMk/>
            <pc:sldMk cId="3289129599" sldId="256"/>
            <ac:grpSpMk id="104" creationId="{0D742F21-2A65-42C7-189D-CECF5DE1F69B}"/>
          </ac:grpSpMkLst>
        </pc:grpChg>
        <pc:grpChg chg="mod topLvl">
          <ac:chgData name="Natalie Lennie" userId="ce8f292f-e670-4610-8856-4e9ccc0c1b98" providerId="ADAL" clId="{3E517B0B-94B3-432B-96C0-5302D4F482B6}" dt="2022-07-02T16:08:15.724" v="30" actId="165"/>
          <ac:grpSpMkLst>
            <pc:docMk/>
            <pc:sldMk cId="3289129599" sldId="256"/>
            <ac:grpSpMk id="107" creationId="{64178C21-B89A-755A-3882-F1B871CE49CD}"/>
          </ac:grpSpMkLst>
        </pc:grpChg>
        <pc:grpChg chg="mod topLvl">
          <ac:chgData name="Natalie Lennie" userId="ce8f292f-e670-4610-8856-4e9ccc0c1b98" providerId="ADAL" clId="{3E517B0B-94B3-432B-96C0-5302D4F482B6}" dt="2022-07-02T16:08:15.724" v="30" actId="165"/>
          <ac:grpSpMkLst>
            <pc:docMk/>
            <pc:sldMk cId="3289129599" sldId="256"/>
            <ac:grpSpMk id="110" creationId="{69749D13-0011-A584-FC73-AA1014D057D5}"/>
          </ac:grpSpMkLst>
        </pc:grpChg>
        <pc:grpChg chg="mod topLvl">
          <ac:chgData name="Natalie Lennie" userId="ce8f292f-e670-4610-8856-4e9ccc0c1b98" providerId="ADAL" clId="{3E517B0B-94B3-432B-96C0-5302D4F482B6}" dt="2022-07-02T16:08:15.724" v="30" actId="165"/>
          <ac:grpSpMkLst>
            <pc:docMk/>
            <pc:sldMk cId="3289129599" sldId="256"/>
            <ac:grpSpMk id="113" creationId="{32050BDB-3358-2823-8C9F-658EBA3D907D}"/>
          </ac:grpSpMkLst>
        </pc:grpChg>
        <pc:grpChg chg="del mod topLvl">
          <ac:chgData name="Natalie Lennie" userId="ce8f292f-e670-4610-8856-4e9ccc0c1b98" providerId="ADAL" clId="{3E517B0B-94B3-432B-96C0-5302D4F482B6}" dt="2022-07-02T16:08:35.312" v="34" actId="165"/>
          <ac:grpSpMkLst>
            <pc:docMk/>
            <pc:sldMk cId="3289129599" sldId="256"/>
            <ac:grpSpMk id="160" creationId="{79604330-91D5-025B-E394-585270AE8A27}"/>
          </ac:grpSpMkLst>
        </pc:grpChg>
        <pc:grpChg chg="del mod topLvl">
          <ac:chgData name="Natalie Lennie" userId="ce8f292f-e670-4610-8856-4e9ccc0c1b98" providerId="ADAL" clId="{3E517B0B-94B3-432B-96C0-5302D4F482B6}" dt="2022-07-02T16:08:35.312" v="34" actId="165"/>
          <ac:grpSpMkLst>
            <pc:docMk/>
            <pc:sldMk cId="3289129599" sldId="256"/>
            <ac:grpSpMk id="161" creationId="{CAC9632C-4912-2DB7-2291-6247E9E784B3}"/>
          </ac:grpSpMkLst>
        </pc:grpChg>
        <pc:grpChg chg="del mod topLvl">
          <ac:chgData name="Natalie Lennie" userId="ce8f292f-e670-4610-8856-4e9ccc0c1b98" providerId="ADAL" clId="{3E517B0B-94B3-432B-96C0-5302D4F482B6}" dt="2022-07-02T16:08:35.312" v="34" actId="165"/>
          <ac:grpSpMkLst>
            <pc:docMk/>
            <pc:sldMk cId="3289129599" sldId="256"/>
            <ac:grpSpMk id="184" creationId="{C8607A35-B670-A040-9C1F-D6875C3EA605}"/>
          </ac:grpSpMkLst>
        </pc:grpChg>
        <pc:grpChg chg="del mod topLvl">
          <ac:chgData name="Natalie Lennie" userId="ce8f292f-e670-4610-8856-4e9ccc0c1b98" providerId="ADAL" clId="{3E517B0B-94B3-432B-96C0-5302D4F482B6}" dt="2022-07-02T16:08:35.312" v="34" actId="165"/>
          <ac:grpSpMkLst>
            <pc:docMk/>
            <pc:sldMk cId="3289129599" sldId="256"/>
            <ac:grpSpMk id="185" creationId="{98668074-80FC-7291-1A79-6C1A2662B319}"/>
          </ac:grpSpMkLst>
        </pc:grpChg>
        <pc:grpChg chg="del mod topLvl">
          <ac:chgData name="Natalie Lennie" userId="ce8f292f-e670-4610-8856-4e9ccc0c1b98" providerId="ADAL" clId="{3E517B0B-94B3-432B-96C0-5302D4F482B6}" dt="2022-07-02T16:08:35.312" v="34" actId="165"/>
          <ac:grpSpMkLst>
            <pc:docMk/>
            <pc:sldMk cId="3289129599" sldId="256"/>
            <ac:grpSpMk id="199" creationId="{0CA4EF23-9995-1ED3-0090-1A91064ABEA7}"/>
          </ac:grpSpMkLst>
        </pc:grpChg>
        <pc:grpChg chg="del mod topLvl">
          <ac:chgData name="Natalie Lennie" userId="ce8f292f-e670-4610-8856-4e9ccc0c1b98" providerId="ADAL" clId="{3E517B0B-94B3-432B-96C0-5302D4F482B6}" dt="2022-07-02T16:08:35.312" v="34" actId="165"/>
          <ac:grpSpMkLst>
            <pc:docMk/>
            <pc:sldMk cId="3289129599" sldId="256"/>
            <ac:grpSpMk id="200" creationId="{9027F72C-F319-5820-79C7-4901799401AF}"/>
          </ac:grpSpMkLst>
        </pc:grpChg>
        <pc:grpChg chg="del mod topLvl">
          <ac:chgData name="Natalie Lennie" userId="ce8f292f-e670-4610-8856-4e9ccc0c1b98" providerId="ADAL" clId="{3E517B0B-94B3-432B-96C0-5302D4F482B6}" dt="2022-07-02T16:08:35.312" v="34" actId="165"/>
          <ac:grpSpMkLst>
            <pc:docMk/>
            <pc:sldMk cId="3289129599" sldId="256"/>
            <ac:grpSpMk id="219" creationId="{12E288A1-F608-A203-5EEF-62E4911D5D07}"/>
          </ac:grpSpMkLst>
        </pc:grpChg>
        <pc:grpChg chg="add del mod">
          <ac:chgData name="Natalie Lennie" userId="ce8f292f-e670-4610-8856-4e9ccc0c1b98" providerId="ADAL" clId="{3E517B0B-94B3-432B-96C0-5302D4F482B6}" dt="2022-07-02T16:08:15.724" v="30" actId="165"/>
          <ac:grpSpMkLst>
            <pc:docMk/>
            <pc:sldMk cId="3289129599" sldId="256"/>
            <ac:grpSpMk id="220" creationId="{2B8DF8AD-C3E3-9812-82AA-54FF519BEF83}"/>
          </ac:grpSpMkLst>
        </pc:grpChg>
        <pc:grpChg chg="add del mod">
          <ac:chgData name="Natalie Lennie" userId="ce8f292f-e670-4610-8856-4e9ccc0c1b98" providerId="ADAL" clId="{3E517B0B-94B3-432B-96C0-5302D4F482B6}" dt="2022-07-02T16:13:02.433" v="95" actId="165"/>
          <ac:grpSpMkLst>
            <pc:docMk/>
            <pc:sldMk cId="3289129599" sldId="256"/>
            <ac:grpSpMk id="221" creationId="{30A1013A-2099-73C0-5345-AEAC62C8FB7A}"/>
          </ac:grpSpMkLst>
        </pc:grpChg>
        <pc:grpChg chg="add del mod">
          <ac:chgData name="Natalie Lennie" userId="ce8f292f-e670-4610-8856-4e9ccc0c1b98" providerId="ADAL" clId="{3E517B0B-94B3-432B-96C0-5302D4F482B6}" dt="2022-07-02T16:14:29.658" v="125" actId="165"/>
          <ac:grpSpMkLst>
            <pc:docMk/>
            <pc:sldMk cId="3289129599" sldId="256"/>
            <ac:grpSpMk id="222" creationId="{AEE5A1A2-A05E-13F4-0C57-D39C06846EAE}"/>
          </ac:grpSpMkLst>
        </pc:grpChg>
        <pc:grpChg chg="add mod">
          <ac:chgData name="Natalie Lennie" userId="ce8f292f-e670-4610-8856-4e9ccc0c1b98" providerId="ADAL" clId="{3E517B0B-94B3-432B-96C0-5302D4F482B6}" dt="2022-07-02T16:24:36.309" v="227" actId="1076"/>
          <ac:grpSpMkLst>
            <pc:docMk/>
            <pc:sldMk cId="3289129599" sldId="256"/>
            <ac:grpSpMk id="223" creationId="{4529834C-BF5F-1D8D-8DAA-A6E6D51039E0}"/>
          </ac:grpSpMkLst>
        </pc:grpChg>
        <pc:grpChg chg="add del mod">
          <ac:chgData name="Natalie Lennie" userId="ce8f292f-e670-4610-8856-4e9ccc0c1b98" providerId="ADAL" clId="{3E517B0B-94B3-432B-96C0-5302D4F482B6}" dt="2022-07-02T17:01:48.275" v="563" actId="165"/>
          <ac:grpSpMkLst>
            <pc:docMk/>
            <pc:sldMk cId="3289129599" sldId="256"/>
            <ac:grpSpMk id="227" creationId="{04342210-F468-CF12-A73A-87C461C68114}"/>
          </ac:grpSpMkLst>
        </pc:grpChg>
        <pc:grpChg chg="add mod topLvl">
          <ac:chgData name="Natalie Lennie" userId="ce8f292f-e670-4610-8856-4e9ccc0c1b98" providerId="ADAL" clId="{3E517B0B-94B3-432B-96C0-5302D4F482B6}" dt="2022-07-02T17:16:11.266" v="837" actId="207"/>
          <ac:grpSpMkLst>
            <pc:docMk/>
            <pc:sldMk cId="3289129599" sldId="256"/>
            <ac:grpSpMk id="230" creationId="{5A5F3BBE-B0E0-03DD-BEF1-275AF5BDB7FF}"/>
          </ac:grpSpMkLst>
        </pc:grpChg>
        <pc:grpChg chg="add del mod">
          <ac:chgData name="Natalie Lennie" userId="ce8f292f-e670-4610-8856-4e9ccc0c1b98" providerId="ADAL" clId="{3E517B0B-94B3-432B-96C0-5302D4F482B6}" dt="2022-07-02T17:10:42.018" v="739" actId="165"/>
          <ac:grpSpMkLst>
            <pc:docMk/>
            <pc:sldMk cId="3289129599" sldId="256"/>
            <ac:grpSpMk id="231" creationId="{FF792463-D0E3-27FD-F28C-4D758311B7F8}"/>
          </ac:grpSpMkLst>
        </pc:grpChg>
        <pc:grpChg chg="add del mod">
          <ac:chgData name="Natalie Lennie" userId="ce8f292f-e670-4610-8856-4e9ccc0c1b98" providerId="ADAL" clId="{3E517B0B-94B3-432B-96C0-5302D4F482B6}" dt="2022-07-02T17:10:15.948" v="734" actId="21"/>
          <ac:grpSpMkLst>
            <pc:docMk/>
            <pc:sldMk cId="3289129599" sldId="256"/>
            <ac:grpSpMk id="235" creationId="{447F3764-D68F-9A58-75C2-0B335F027EDC}"/>
          </ac:grpSpMkLst>
        </pc:grpChg>
        <pc:grpChg chg="add mod">
          <ac:chgData name="Natalie Lennie" userId="ce8f292f-e670-4610-8856-4e9ccc0c1b98" providerId="ADAL" clId="{3E517B0B-94B3-432B-96C0-5302D4F482B6}" dt="2022-07-02T17:11:42.211" v="761" actId="164"/>
          <ac:grpSpMkLst>
            <pc:docMk/>
            <pc:sldMk cId="3289129599" sldId="256"/>
            <ac:grpSpMk id="239" creationId="{6B7808C1-2A4B-7DE4-749A-A0D3C1708440}"/>
          </ac:grpSpMkLst>
        </pc:grpChg>
        <pc:grpChg chg="add mod">
          <ac:chgData name="Natalie Lennie" userId="ce8f292f-e670-4610-8856-4e9ccc0c1b98" providerId="ADAL" clId="{3E517B0B-94B3-432B-96C0-5302D4F482B6}" dt="2022-07-02T17:14:22.417" v="815" actId="1076"/>
          <ac:grpSpMkLst>
            <pc:docMk/>
            <pc:sldMk cId="3289129599" sldId="256"/>
            <ac:grpSpMk id="240" creationId="{345A6DCD-94C9-B07F-F903-3C88139EE7C3}"/>
          </ac:grpSpMkLst>
        </pc:grpChg>
        <pc:grpChg chg="add mod">
          <ac:chgData name="Natalie Lennie" userId="ce8f292f-e670-4610-8856-4e9ccc0c1b98" providerId="ADAL" clId="{3E517B0B-94B3-432B-96C0-5302D4F482B6}" dt="2022-07-02T17:13:05.622" v="805" actId="164"/>
          <ac:grpSpMkLst>
            <pc:docMk/>
            <pc:sldMk cId="3289129599" sldId="256"/>
            <ac:grpSpMk id="241" creationId="{51A598A9-344A-2B16-9E77-EE7E10AD5524}"/>
          </ac:grpSpMkLst>
        </pc:grpChg>
        <pc:picChg chg="add del mod topLvl">
          <ac:chgData name="Natalie Lennie" userId="ce8f292f-e670-4610-8856-4e9ccc0c1b98" providerId="ADAL" clId="{3E517B0B-94B3-432B-96C0-5302D4F482B6}" dt="2022-07-02T17:10:15.948" v="734" actId="21"/>
          <ac:picMkLst>
            <pc:docMk/>
            <pc:sldMk cId="3289129599" sldId="256"/>
            <ac:picMk id="233" creationId="{7DD1BA57-C14E-3B46-A961-016991F1D461}"/>
          </ac:picMkLst>
        </pc:picChg>
        <pc:picChg chg="add del mod topLvl">
          <ac:chgData name="Natalie Lennie" userId="ce8f292f-e670-4610-8856-4e9ccc0c1b98" providerId="ADAL" clId="{3E517B0B-94B3-432B-96C0-5302D4F482B6}" dt="2022-07-02T17:10:15.948" v="734" actId="21"/>
          <ac:picMkLst>
            <pc:docMk/>
            <pc:sldMk cId="3289129599" sldId="256"/>
            <ac:picMk id="234" creationId="{F81392B8-E45B-D165-C539-5439225960BF}"/>
          </ac:picMkLst>
        </pc:picChg>
        <pc:picChg chg="add mod">
          <ac:chgData name="Natalie Lennie" userId="ce8f292f-e670-4610-8856-4e9ccc0c1b98" providerId="ADAL" clId="{3E517B0B-94B3-432B-96C0-5302D4F482B6}" dt="2022-07-02T17:11:31.622" v="756" actId="164"/>
          <ac:picMkLst>
            <pc:docMk/>
            <pc:sldMk cId="3289129599" sldId="256"/>
            <ac:picMk id="236" creationId="{1078E0AF-1A59-6720-5AB7-C7B2657CA3A7}"/>
          </ac:picMkLst>
        </pc:picChg>
        <pc:picChg chg="add mod">
          <ac:chgData name="Natalie Lennie" userId="ce8f292f-e670-4610-8856-4e9ccc0c1b98" providerId="ADAL" clId="{3E517B0B-94B3-432B-96C0-5302D4F482B6}" dt="2022-07-02T17:11:31.622" v="756" actId="164"/>
          <ac:picMkLst>
            <pc:docMk/>
            <pc:sldMk cId="3289129599" sldId="256"/>
            <ac:picMk id="237" creationId="{964C0D3B-6A1C-0BA1-F395-1EA86952C327}"/>
          </ac:picMkLst>
        </pc:picChg>
      </pc:sldChg>
    </pc:docChg>
  </pc:docChgLst>
  <pc:docChgLst>
    <pc:chgData name="Miss K. Barker" userId="S::barker.k@northcottschool.org.uk::11d1db35-e832-4259-94c3-677396692687" providerId="AD" clId="Web-{7F535389-EA6F-EA10-6557-0415541D91C2}"/>
    <pc:docChg chg="addSld modSld">
      <pc:chgData name="Miss K. Barker" userId="S::barker.k@northcottschool.org.uk::11d1db35-e832-4259-94c3-677396692687" providerId="AD" clId="Web-{7F535389-EA6F-EA10-6557-0415541D91C2}" dt="2023-02-22T14:52:43.366" v="13" actId="1076"/>
      <pc:docMkLst>
        <pc:docMk/>
      </pc:docMkLst>
      <pc:sldChg chg="new">
        <pc:chgData name="Miss K. Barker" userId="S::barker.k@northcottschool.org.uk::11d1db35-e832-4259-94c3-677396692687" providerId="AD" clId="Web-{7F535389-EA6F-EA10-6557-0415541D91C2}" dt="2023-02-22T14:49:09.915" v="0"/>
        <pc:sldMkLst>
          <pc:docMk/>
          <pc:sldMk cId="2805415504" sldId="258"/>
        </pc:sldMkLst>
      </pc:sldChg>
      <pc:sldChg chg="addSp delSp modSp add replId">
        <pc:chgData name="Miss K. Barker" userId="S::barker.k@northcottschool.org.uk::11d1db35-e832-4259-94c3-677396692687" providerId="AD" clId="Web-{7F535389-EA6F-EA10-6557-0415541D91C2}" dt="2023-02-22T14:52:43.366" v="13" actId="1076"/>
        <pc:sldMkLst>
          <pc:docMk/>
          <pc:sldMk cId="3184915117" sldId="259"/>
        </pc:sldMkLst>
        <pc:spChg chg="mod topLvl">
          <ac:chgData name="Miss K. Barker" userId="S::barker.k@northcottschool.org.uk::11d1db35-e832-4259-94c3-677396692687" providerId="AD" clId="Web-{7F535389-EA6F-EA10-6557-0415541D91C2}" dt="2023-02-22T14:52:30.803" v="11"/>
          <ac:spMkLst>
            <pc:docMk/>
            <pc:sldMk cId="3184915117" sldId="259"/>
            <ac:spMk id="238" creationId="{0836C99D-05AD-8561-92DB-DB37C3EDFF52}"/>
          </ac:spMkLst>
        </pc:spChg>
        <pc:grpChg chg="del">
          <ac:chgData name="Miss K. Barker" userId="S::barker.k@northcottschool.org.uk::11d1db35-e832-4259-94c3-677396692687" providerId="AD" clId="Web-{7F535389-EA6F-EA10-6557-0415541D91C2}" dt="2023-02-22T14:52:17.662" v="9"/>
          <ac:grpSpMkLst>
            <pc:docMk/>
            <pc:sldMk cId="3184915117" sldId="259"/>
            <ac:grpSpMk id="239" creationId="{6B7808C1-2A4B-7DE4-749A-A0D3C1708440}"/>
          </ac:grpSpMkLst>
        </pc:grpChg>
        <pc:grpChg chg="add del">
          <ac:chgData name="Miss K. Barker" userId="S::barker.k@northcottschool.org.uk::11d1db35-e832-4259-94c3-677396692687" providerId="AD" clId="Web-{7F535389-EA6F-EA10-6557-0415541D91C2}" dt="2023-02-22T14:52:30.803" v="11"/>
          <ac:grpSpMkLst>
            <pc:docMk/>
            <pc:sldMk cId="3184915117" sldId="259"/>
            <ac:grpSpMk id="240" creationId="{345A6DCD-94C9-B07F-F903-3C88139EE7C3}"/>
          </ac:grpSpMkLst>
        </pc:grpChg>
        <pc:picChg chg="add mod">
          <ac:chgData name="Miss K. Barker" userId="S::barker.k@northcottschool.org.uk::11d1db35-e832-4259-94c3-677396692687" providerId="AD" clId="Web-{7F535389-EA6F-EA10-6557-0415541D91C2}" dt="2023-02-22T14:52:28.162" v="10" actId="1076"/>
          <ac:picMkLst>
            <pc:docMk/>
            <pc:sldMk cId="3184915117" sldId="259"/>
            <ac:picMk id="13" creationId="{B6710EB6-A8CD-B331-3B59-FA3644F532D5}"/>
          </ac:picMkLst>
        </pc:picChg>
        <pc:picChg chg="add mod">
          <ac:chgData name="Miss K. Barker" userId="S::barker.k@northcottschool.org.uk::11d1db35-e832-4259-94c3-677396692687" providerId="AD" clId="Web-{7F535389-EA6F-EA10-6557-0415541D91C2}" dt="2023-02-22T14:52:43.366" v="13" actId="1076"/>
          <ac:picMkLst>
            <pc:docMk/>
            <pc:sldMk cId="3184915117" sldId="259"/>
            <ac:picMk id="16" creationId="{2924E0B0-5A69-48BC-3418-DE3B5AE99591}"/>
          </ac:picMkLst>
        </pc:picChg>
        <pc:picChg chg="del">
          <ac:chgData name="Miss K. Barker" userId="S::barker.k@northcottschool.org.uk::11d1db35-e832-4259-94c3-677396692687" providerId="AD" clId="Web-{7F535389-EA6F-EA10-6557-0415541D91C2}" dt="2023-02-22T14:52:17.662" v="9"/>
          <ac:picMkLst>
            <pc:docMk/>
            <pc:sldMk cId="3184915117" sldId="259"/>
            <ac:picMk id="236" creationId="{1078E0AF-1A59-6720-5AB7-C7B2657CA3A7}"/>
          </ac:picMkLst>
        </pc:picChg>
        <pc:picChg chg="del topLvl">
          <ac:chgData name="Miss K. Barker" userId="S::barker.k@northcottschool.org.uk::11d1db35-e832-4259-94c3-677396692687" providerId="AD" clId="Web-{7F535389-EA6F-EA10-6557-0415541D91C2}" dt="2023-02-22T14:52:30.803" v="11"/>
          <ac:picMkLst>
            <pc:docMk/>
            <pc:sldMk cId="3184915117" sldId="259"/>
            <ac:picMk id="237" creationId="{964C0D3B-6A1C-0BA1-F395-1EA86952C32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B6E35-FD1A-4040-91FB-DC0C9D116F8C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51213" y="1795463"/>
            <a:ext cx="3228975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6908800"/>
            <a:ext cx="7943850" cy="5654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8213"/>
            <a:ext cx="4303713" cy="719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13" y="13638213"/>
            <a:ext cx="4303712" cy="719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D3FD-B41D-4369-BD00-3130607EA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67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D3FD-B41D-4369-BD00-3130607EA3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44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16" y="3534924"/>
            <a:ext cx="12240181" cy="7519835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11344752"/>
            <a:ext cx="10800160" cy="5214884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913F-0688-4914-800E-B1849F481F4D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14A-B245-4210-B7B8-D69353BBC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49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913F-0688-4914-800E-B1849F481F4D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14A-B245-4210-B7B8-D69353BBC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1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3" y="1149975"/>
            <a:ext cx="310504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1149975"/>
            <a:ext cx="9135135" cy="18304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913F-0688-4914-800E-B1849F481F4D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14A-B245-4210-B7B8-D69353BBC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8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913F-0688-4914-800E-B1849F481F4D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14A-B245-4210-B7B8-D69353BBC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7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5" y="5384888"/>
            <a:ext cx="12420184" cy="8984801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5" y="14454688"/>
            <a:ext cx="12420184" cy="4724895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/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913F-0688-4914-800E-B1849F481F4D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14A-B245-4210-B7B8-D69353BBC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95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5749874"/>
            <a:ext cx="6120091" cy="1370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5749874"/>
            <a:ext cx="6120091" cy="1370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913F-0688-4914-800E-B1849F481F4D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14A-B245-4210-B7B8-D69353BBC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9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1149979"/>
            <a:ext cx="12420184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5294885"/>
            <a:ext cx="6091964" cy="259494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7889827"/>
            <a:ext cx="6091964" cy="11604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9" y="5294885"/>
            <a:ext cx="6121966" cy="259494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9" y="7889827"/>
            <a:ext cx="6121966" cy="11604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913F-0688-4914-800E-B1849F481F4D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14A-B245-4210-B7B8-D69353BBC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4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913F-0688-4914-800E-B1849F481F4D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14A-B245-4210-B7B8-D69353BBC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7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913F-0688-4914-800E-B1849F481F4D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14A-B245-4210-B7B8-D69353BBC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2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1439968"/>
            <a:ext cx="4644444" cy="5039889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3109937"/>
            <a:ext cx="7290108" cy="15349662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6479857"/>
            <a:ext cx="4644444" cy="12004738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913F-0688-4914-800E-B1849F481F4D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14A-B245-4210-B7B8-D69353BBC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24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1439968"/>
            <a:ext cx="4644444" cy="5039889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3109937"/>
            <a:ext cx="7290108" cy="15349662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6479857"/>
            <a:ext cx="4644444" cy="12004738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913F-0688-4914-800E-B1849F481F4D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14A-B245-4210-B7B8-D69353BBC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1149979"/>
            <a:ext cx="12420184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5749874"/>
            <a:ext cx="12420184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20019564"/>
            <a:ext cx="3240048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B913F-0688-4914-800E-B1849F481F4D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20019564"/>
            <a:ext cx="4860072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20019564"/>
            <a:ext cx="3240048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8F14A-B245-4210-B7B8-D69353BBC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1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DA1B694F-97EF-EEBB-0F29-1ABF5FB94E21}"/>
              </a:ext>
            </a:extLst>
          </p:cNvPr>
          <p:cNvGrpSpPr/>
          <p:nvPr/>
        </p:nvGrpSpPr>
        <p:grpSpPr>
          <a:xfrm>
            <a:off x="331854" y="14275929"/>
            <a:ext cx="13736504" cy="10218256"/>
            <a:chOff x="250304" y="13151032"/>
            <a:chExt cx="13422963" cy="11350886"/>
          </a:xfrm>
          <a:solidFill>
            <a:srgbClr val="003399"/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BE55D210-5F99-6775-6663-0051075B5AED}"/>
                </a:ext>
              </a:extLst>
            </p:cNvPr>
            <p:cNvSpPr/>
            <p:nvPr/>
          </p:nvSpPr>
          <p:spPr>
            <a:xfrm rot="16200000">
              <a:off x="-308629" y="18412168"/>
              <a:ext cx="6648683" cy="5530817"/>
            </a:xfrm>
            <a:prstGeom prst="blockArc">
              <a:avLst>
                <a:gd name="adj1" fmla="val 16149887"/>
                <a:gd name="adj2" fmla="val 9203"/>
                <a:gd name="adj3" fmla="val 22102"/>
              </a:avLst>
            </a:prstGeom>
            <a:solidFill>
              <a:srgbClr val="00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FB7DD02-0B2F-68DC-C4E1-CC42EEEBC694}"/>
                </a:ext>
              </a:extLst>
            </p:cNvPr>
            <p:cNvSpPr/>
            <p:nvPr/>
          </p:nvSpPr>
          <p:spPr>
            <a:xfrm flipH="1">
              <a:off x="2778327" y="17853235"/>
              <a:ext cx="8624242" cy="1501160"/>
            </a:xfrm>
            <a:prstGeom prst="rect">
              <a:avLst/>
            </a:prstGeom>
            <a:solidFill>
              <a:srgbClr val="00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8744BF24-83F7-638F-D190-2F3030DF6D8C}"/>
                </a:ext>
              </a:extLst>
            </p:cNvPr>
            <p:cNvSpPr/>
            <p:nvPr/>
          </p:nvSpPr>
          <p:spPr>
            <a:xfrm rot="5400000" flipH="1">
              <a:off x="7806178" y="13487304"/>
              <a:ext cx="6203362" cy="5530817"/>
            </a:xfrm>
            <a:prstGeom prst="blockArc">
              <a:avLst>
                <a:gd name="adj1" fmla="val 10839334"/>
                <a:gd name="adj2" fmla="val 9203"/>
                <a:gd name="adj3" fmla="val 22102"/>
              </a:avLst>
            </a:prstGeom>
            <a:solidFill>
              <a:srgbClr val="00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0963B-58CB-9878-196C-9BBA2C58689A}"/>
              </a:ext>
            </a:extLst>
          </p:cNvPr>
          <p:cNvSpPr/>
          <p:nvPr/>
        </p:nvSpPr>
        <p:spPr>
          <a:xfrm>
            <a:off x="573391" y="97967"/>
            <a:ext cx="12724982" cy="2115500"/>
          </a:xfrm>
          <a:prstGeom prst="rect">
            <a:avLst/>
          </a:prstGeom>
          <a:solidFill>
            <a:schemeClr val="bg1"/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rgbClr val="002060"/>
                </a:solidFill>
                <a:latin typeface="Gill Sans MT" panose="020B0502020104020203" pitchFamily="34" charset="0"/>
              </a:rPr>
              <a:t>Our English Learning Journey</a:t>
            </a:r>
          </a:p>
          <a:p>
            <a:pPr algn="ctr"/>
            <a:endParaRPr lang="en-GB" sz="4400" b="1" u="sng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ctr"/>
            <a:endParaRPr lang="en-GB" sz="4400" b="1" u="sng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66C38B-D7B7-0F51-BF49-A3AC24190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350" y="779913"/>
            <a:ext cx="6327483" cy="1329874"/>
          </a:xfrm>
          <a:prstGeom prst="rect">
            <a:avLst/>
          </a:prstGeom>
        </p:spPr>
      </p:pic>
      <p:graphicFrame>
        <p:nvGraphicFramePr>
          <p:cNvPr id="97" name="Table 15">
            <a:extLst>
              <a:ext uri="{FF2B5EF4-FFF2-40B4-BE49-F238E27FC236}">
                <a16:creationId xmlns:a16="http://schemas.microsoft.com/office/drawing/2014/main" id="{D7D0F05C-020B-E211-2385-019EDDC6B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347588"/>
              </p:ext>
            </p:extLst>
          </p:nvPr>
        </p:nvGraphicFramePr>
        <p:xfrm>
          <a:off x="2096360" y="2383583"/>
          <a:ext cx="9600138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682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988872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1144492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3194194724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3482695994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AO1</a:t>
                      </a: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AO3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AO5</a:t>
                      </a: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AO7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AO8</a:t>
                      </a: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AO9</a:t>
                      </a:r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05C4634-C568-E6E4-8F9D-8823767B2689}"/>
              </a:ext>
            </a:extLst>
          </p:cNvPr>
          <p:cNvSpPr/>
          <p:nvPr/>
        </p:nvSpPr>
        <p:spPr>
          <a:xfrm flipH="1">
            <a:off x="2828446" y="14218447"/>
            <a:ext cx="8825692" cy="1351369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818C7A10-79EF-7621-5240-3C55655FB47F}"/>
              </a:ext>
            </a:extLst>
          </p:cNvPr>
          <p:cNvSpPr/>
          <p:nvPr/>
        </p:nvSpPr>
        <p:spPr>
          <a:xfrm rot="16200000" flipH="1">
            <a:off x="126743" y="9918887"/>
            <a:ext cx="5584370" cy="5660009"/>
          </a:xfrm>
          <a:prstGeom prst="blockArc">
            <a:avLst>
              <a:gd name="adj1" fmla="val 10839334"/>
              <a:gd name="adj2" fmla="val 9203"/>
              <a:gd name="adj3" fmla="val 22102"/>
            </a:avLst>
          </a:prstGeom>
          <a:gradFill>
            <a:gsLst>
              <a:gs pos="60000">
                <a:srgbClr val="FF0000"/>
              </a:gs>
              <a:gs pos="78000">
                <a:srgbClr val="FF4215"/>
              </a:gs>
              <a:gs pos="75000">
                <a:schemeClr val="accent6">
                  <a:lumMod val="60000"/>
                  <a:lumOff val="40000"/>
                </a:schemeClr>
              </a:gs>
              <a:gs pos="92000">
                <a:srgbClr val="006600"/>
              </a:gs>
            </a:gsLst>
            <a:path path="circle">
              <a:fillToRect r="100000" b="10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376C70-21A4-6036-1960-0A12A333949A}"/>
              </a:ext>
            </a:extLst>
          </p:cNvPr>
          <p:cNvSpPr/>
          <p:nvPr/>
        </p:nvSpPr>
        <p:spPr>
          <a:xfrm flipH="1">
            <a:off x="2888978" y="9762487"/>
            <a:ext cx="8377733" cy="13513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68ADFB1D-F20F-6D0A-20AB-FBD5CCBE005A}"/>
              </a:ext>
            </a:extLst>
          </p:cNvPr>
          <p:cNvSpPr/>
          <p:nvPr/>
        </p:nvSpPr>
        <p:spPr>
          <a:xfrm rot="5400000" flipH="1">
            <a:off x="7947484" y="4992981"/>
            <a:ext cx="6170275" cy="6071469"/>
          </a:xfrm>
          <a:prstGeom prst="blockArc">
            <a:avLst>
              <a:gd name="adj1" fmla="val 10839334"/>
              <a:gd name="adj2" fmla="val 9203"/>
              <a:gd name="adj3" fmla="val 2210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60229A3-A52B-0FEC-EFB1-9A4ECA6A1580}"/>
              </a:ext>
            </a:extLst>
          </p:cNvPr>
          <p:cNvSpPr/>
          <p:nvPr/>
        </p:nvSpPr>
        <p:spPr>
          <a:xfrm>
            <a:off x="320779" y="4410116"/>
            <a:ext cx="10693323" cy="2454146"/>
          </a:xfrm>
          <a:prstGeom prst="leftArrow">
            <a:avLst/>
          </a:prstGeom>
          <a:gradFill>
            <a:gsLst>
              <a:gs pos="0">
                <a:srgbClr val="FFFF00"/>
              </a:gs>
              <a:gs pos="32000">
                <a:srgbClr val="FFC000"/>
              </a:gs>
              <a:gs pos="53000">
                <a:srgbClr val="FF3300"/>
              </a:gs>
              <a:gs pos="78000">
                <a:srgbClr val="FF0000"/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002060"/>
                </a:solidFill>
              </a:rPr>
              <a:t>The Future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57F6E0-A6A1-C247-310B-2751825864CF}"/>
              </a:ext>
            </a:extLst>
          </p:cNvPr>
          <p:cNvGrpSpPr/>
          <p:nvPr/>
        </p:nvGrpSpPr>
        <p:grpSpPr>
          <a:xfrm>
            <a:off x="184353" y="17807644"/>
            <a:ext cx="3355396" cy="3516052"/>
            <a:chOff x="11168313" y="5375460"/>
            <a:chExt cx="2887171" cy="288717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4A597A94-B980-58FC-1F79-6A3B9560D88E}"/>
                </a:ext>
              </a:extLst>
            </p:cNvPr>
            <p:cNvSpPr/>
            <p:nvPr/>
          </p:nvSpPr>
          <p:spPr>
            <a:xfrm>
              <a:off x="11168313" y="5375460"/>
              <a:ext cx="2887171" cy="2887171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v</a:t>
              </a: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367637AB-1D7F-9D69-E043-806FD8D263D0}"/>
                </a:ext>
              </a:extLst>
            </p:cNvPr>
            <p:cNvSpPr/>
            <p:nvPr/>
          </p:nvSpPr>
          <p:spPr>
            <a:xfrm>
              <a:off x="11421700" y="5628847"/>
              <a:ext cx="2380398" cy="2380398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7A1310-2DFD-82D8-BE4C-F68C8A000CD3}"/>
              </a:ext>
            </a:extLst>
          </p:cNvPr>
          <p:cNvGrpSpPr/>
          <p:nvPr/>
        </p:nvGrpSpPr>
        <p:grpSpPr>
          <a:xfrm>
            <a:off x="9344921" y="12817913"/>
            <a:ext cx="3355396" cy="3516052"/>
            <a:chOff x="11168313" y="5375460"/>
            <a:chExt cx="2887171" cy="288717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59EE0DC1-63FA-2247-0F1C-3C78A5E78932}"/>
                </a:ext>
              </a:extLst>
            </p:cNvPr>
            <p:cNvSpPr/>
            <p:nvPr/>
          </p:nvSpPr>
          <p:spPr>
            <a:xfrm>
              <a:off x="11168313" y="5375460"/>
              <a:ext cx="2887171" cy="2887171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v</a:t>
              </a:r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067498DA-CC27-A975-A96D-1265192F1D4C}"/>
                </a:ext>
              </a:extLst>
            </p:cNvPr>
            <p:cNvSpPr/>
            <p:nvPr/>
          </p:nvSpPr>
          <p:spPr>
            <a:xfrm>
              <a:off x="11421700" y="5628847"/>
              <a:ext cx="2380398" cy="2380398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458C9E-38A8-9AAC-C1DB-F61A906DE831}"/>
              </a:ext>
            </a:extLst>
          </p:cNvPr>
          <p:cNvGrpSpPr/>
          <p:nvPr/>
        </p:nvGrpSpPr>
        <p:grpSpPr>
          <a:xfrm>
            <a:off x="1007843" y="8341684"/>
            <a:ext cx="3355396" cy="3516052"/>
            <a:chOff x="11168313" y="5375460"/>
            <a:chExt cx="2887171" cy="288717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2FB358C0-8D45-3439-5FAE-E3C592E1808E}"/>
                </a:ext>
              </a:extLst>
            </p:cNvPr>
            <p:cNvSpPr/>
            <p:nvPr/>
          </p:nvSpPr>
          <p:spPr>
            <a:xfrm>
              <a:off x="11168313" y="5375460"/>
              <a:ext cx="2887171" cy="2887171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v</a:t>
              </a:r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EB609770-49C8-A2E2-2FB5-87FBB0F7BF04}"/>
                </a:ext>
              </a:extLst>
            </p:cNvPr>
            <p:cNvSpPr/>
            <p:nvPr/>
          </p:nvSpPr>
          <p:spPr>
            <a:xfrm>
              <a:off x="11421700" y="5628847"/>
              <a:ext cx="2380398" cy="2380398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626256-3974-0CF1-ECC3-52E724D43D62}"/>
              </a:ext>
            </a:extLst>
          </p:cNvPr>
          <p:cNvGrpSpPr/>
          <p:nvPr/>
        </p:nvGrpSpPr>
        <p:grpSpPr>
          <a:xfrm>
            <a:off x="10071663" y="3077193"/>
            <a:ext cx="3355396" cy="3516052"/>
            <a:chOff x="11168313" y="5375460"/>
            <a:chExt cx="2887171" cy="288717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140FAA48-96ED-A26A-B86A-14D8112042ED}"/>
                </a:ext>
              </a:extLst>
            </p:cNvPr>
            <p:cNvSpPr/>
            <p:nvPr/>
          </p:nvSpPr>
          <p:spPr>
            <a:xfrm>
              <a:off x="11168313" y="5375460"/>
              <a:ext cx="2887171" cy="2887171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v</a:t>
              </a:r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F2A42D83-A71A-5918-B50D-53DE78E5656C}"/>
                </a:ext>
              </a:extLst>
            </p:cNvPr>
            <p:cNvSpPr/>
            <p:nvPr/>
          </p:nvSpPr>
          <p:spPr>
            <a:xfrm>
              <a:off x="11421700" y="5628847"/>
              <a:ext cx="2380398" cy="2380398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7DA92D66-0C09-29FB-0A75-039676E91988}"/>
              </a:ext>
            </a:extLst>
          </p:cNvPr>
          <p:cNvSpPr/>
          <p:nvPr/>
        </p:nvSpPr>
        <p:spPr>
          <a:xfrm>
            <a:off x="2535516" y="16577153"/>
            <a:ext cx="6870861" cy="669865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Entry Level Certificate and unit awards (some students)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ED0BCA61-7945-FC74-C5CF-203BF726F803}"/>
              </a:ext>
            </a:extLst>
          </p:cNvPr>
          <p:cNvSpPr txBox="1"/>
          <p:nvPr/>
        </p:nvSpPr>
        <p:spPr>
          <a:xfrm>
            <a:off x="10467908" y="14455425"/>
            <a:ext cx="72009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200" b="1" dirty="0">
                <a:solidFill>
                  <a:srgbClr val="002060"/>
                </a:solidFill>
                <a:latin typeface="Gill Sans MT" panose="020B0502020104020203" pitchFamily="34" charset="0"/>
              </a:rPr>
              <a:t>Y11</a:t>
            </a:r>
            <a:endParaRPr lang="en-GB" sz="4200" b="1" dirty="0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20088E9-ACC9-6CD4-8EB3-BA82C024286C}"/>
              </a:ext>
            </a:extLst>
          </p:cNvPr>
          <p:cNvSpPr txBox="1"/>
          <p:nvPr/>
        </p:nvSpPr>
        <p:spPr>
          <a:xfrm>
            <a:off x="1287337" y="19421983"/>
            <a:ext cx="72009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200" b="1" dirty="0">
                <a:solidFill>
                  <a:srgbClr val="002060"/>
                </a:solidFill>
                <a:latin typeface="Gill Sans MT" panose="020B0502020104020203" pitchFamily="34" charset="0"/>
              </a:rPr>
              <a:t>Y10</a:t>
            </a:r>
            <a:endParaRPr lang="en-GB" sz="4200" b="1" dirty="0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8791E2B0-B154-00B8-EAD9-97F3F42FDA1C}"/>
              </a:ext>
            </a:extLst>
          </p:cNvPr>
          <p:cNvSpPr txBox="1"/>
          <p:nvPr/>
        </p:nvSpPr>
        <p:spPr>
          <a:xfrm>
            <a:off x="2148483" y="9913800"/>
            <a:ext cx="13912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200" b="1" dirty="0">
                <a:solidFill>
                  <a:srgbClr val="002060"/>
                </a:solidFill>
                <a:latin typeface="Gill Sans MT" panose="020B0502020104020203" pitchFamily="34" charset="0"/>
              </a:rPr>
              <a:t>Y12</a:t>
            </a:r>
            <a:endParaRPr lang="en-GB" sz="4200" b="1" dirty="0"/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2430E01D-2DFA-A3EB-65C4-451B901F141B}"/>
              </a:ext>
            </a:extLst>
          </p:cNvPr>
          <p:cNvSpPr txBox="1"/>
          <p:nvPr/>
        </p:nvSpPr>
        <p:spPr>
          <a:xfrm>
            <a:off x="11141081" y="4726946"/>
            <a:ext cx="14577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200" b="1" dirty="0">
                <a:solidFill>
                  <a:srgbClr val="002060"/>
                </a:solidFill>
                <a:latin typeface="Gill Sans MT" panose="020B0502020104020203" pitchFamily="34" charset="0"/>
              </a:rPr>
              <a:t>Y13</a:t>
            </a:r>
            <a:endParaRPr lang="en-GB" sz="4200" b="1" dirty="0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FDD65FC7-114A-CA32-9E59-543EDF3663B6}"/>
              </a:ext>
            </a:extLst>
          </p:cNvPr>
          <p:cNvSpPr/>
          <p:nvPr/>
        </p:nvSpPr>
        <p:spPr>
          <a:xfrm>
            <a:off x="3819839" y="18583850"/>
            <a:ext cx="1891934" cy="131523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Shakespeare: Twelfth Night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S&amp;L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970B0B95-F100-9940-8F94-D77474CEA148}"/>
              </a:ext>
            </a:extLst>
          </p:cNvPr>
          <p:cNvSpPr/>
          <p:nvPr/>
        </p:nvSpPr>
        <p:spPr>
          <a:xfrm>
            <a:off x="6104954" y="18536831"/>
            <a:ext cx="1891934" cy="131523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Non- Fiction: respond and create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5378A5B-AB4B-078A-604F-F242F9CA881B}"/>
              </a:ext>
            </a:extLst>
          </p:cNvPr>
          <p:cNvSpPr/>
          <p:nvPr/>
        </p:nvSpPr>
        <p:spPr>
          <a:xfrm>
            <a:off x="8403416" y="18536831"/>
            <a:ext cx="1891934" cy="135209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Fiction: respond and create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AD35DF92-1387-0D7B-5AAB-116C5B80ECDA}"/>
              </a:ext>
            </a:extLst>
          </p:cNvPr>
          <p:cNvSpPr/>
          <p:nvPr/>
        </p:nvSpPr>
        <p:spPr>
          <a:xfrm>
            <a:off x="10706944" y="18564456"/>
            <a:ext cx="1891934" cy="131523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Writing Creatively and Convincingly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1EF794B-8E6B-BDA0-2969-48E87511F843}"/>
              </a:ext>
            </a:extLst>
          </p:cNvPr>
          <p:cNvSpPr/>
          <p:nvPr/>
        </p:nvSpPr>
        <p:spPr>
          <a:xfrm>
            <a:off x="12121233" y="16800988"/>
            <a:ext cx="1891934" cy="131523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Literary Heritage: pre and post 1914 poetry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5E92F077-FA91-7379-0AD3-DD11036C20AE}"/>
              </a:ext>
            </a:extLst>
          </p:cNvPr>
          <p:cNvSpPr/>
          <p:nvPr/>
        </p:nvSpPr>
        <p:spPr>
          <a:xfrm>
            <a:off x="12121233" y="14924570"/>
            <a:ext cx="1891934" cy="131523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Novel: Great Expectations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050FEECB-08BA-59D2-9545-FB198F2978B3}"/>
              </a:ext>
            </a:extLst>
          </p:cNvPr>
          <p:cNvSpPr txBox="1"/>
          <p:nvPr/>
        </p:nvSpPr>
        <p:spPr>
          <a:xfrm>
            <a:off x="4465864" y="10592191"/>
            <a:ext cx="8931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b="0" dirty="0"/>
          </a:p>
        </p:txBody>
      </p:sp>
      <p:graphicFrame>
        <p:nvGraphicFramePr>
          <p:cNvPr id="244" name="Table 15">
            <a:extLst>
              <a:ext uri="{FF2B5EF4-FFF2-40B4-BE49-F238E27FC236}">
                <a16:creationId xmlns:a16="http://schemas.microsoft.com/office/drawing/2014/main" id="{A2A7F250-EE44-0B62-211B-9A9827BEB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085099"/>
              </p:ext>
            </p:extLst>
          </p:nvPr>
        </p:nvGraphicFramePr>
        <p:xfrm>
          <a:off x="3828546" y="20018567"/>
          <a:ext cx="1874520" cy="534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941947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826959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534786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sp>
        <p:nvSpPr>
          <p:cNvPr id="246" name="TextBox 245">
            <a:extLst>
              <a:ext uri="{FF2B5EF4-FFF2-40B4-BE49-F238E27FC236}">
                <a16:creationId xmlns:a16="http://schemas.microsoft.com/office/drawing/2014/main" id="{DA86D9E6-A68E-501B-25CA-1BB86A051821}"/>
              </a:ext>
            </a:extLst>
          </p:cNvPr>
          <p:cNvSpPr txBox="1"/>
          <p:nvPr/>
        </p:nvSpPr>
        <p:spPr>
          <a:xfrm>
            <a:off x="4465864" y="10592191"/>
            <a:ext cx="8931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b="0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84DA725C-A3FE-3200-3190-43E35D3CA14E}"/>
              </a:ext>
            </a:extLst>
          </p:cNvPr>
          <p:cNvSpPr txBox="1"/>
          <p:nvPr/>
        </p:nvSpPr>
        <p:spPr>
          <a:xfrm>
            <a:off x="4465864" y="10592191"/>
            <a:ext cx="8931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b="0" dirty="0"/>
          </a:p>
        </p:txBody>
      </p:sp>
      <p:graphicFrame>
        <p:nvGraphicFramePr>
          <p:cNvPr id="249" name="Table 15">
            <a:extLst>
              <a:ext uri="{FF2B5EF4-FFF2-40B4-BE49-F238E27FC236}">
                <a16:creationId xmlns:a16="http://schemas.microsoft.com/office/drawing/2014/main" id="{F5F3E561-B084-0709-A092-128094FEC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638552"/>
              </p:ext>
            </p:extLst>
          </p:nvPr>
        </p:nvGraphicFramePr>
        <p:xfrm>
          <a:off x="6244495" y="20011909"/>
          <a:ext cx="1706680" cy="534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968798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48720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82695994"/>
                    </a:ext>
                  </a:extLst>
                </a:gridCol>
              </a:tblGrid>
              <a:tr h="534786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sp>
        <p:nvSpPr>
          <p:cNvPr id="251" name="TextBox 250">
            <a:extLst>
              <a:ext uri="{FF2B5EF4-FFF2-40B4-BE49-F238E27FC236}">
                <a16:creationId xmlns:a16="http://schemas.microsoft.com/office/drawing/2014/main" id="{AEE57E58-A1DF-7A36-A54B-4128A4BB298A}"/>
              </a:ext>
            </a:extLst>
          </p:cNvPr>
          <p:cNvSpPr txBox="1"/>
          <p:nvPr/>
        </p:nvSpPr>
        <p:spPr>
          <a:xfrm>
            <a:off x="4465864" y="10592191"/>
            <a:ext cx="8931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b="0" dirty="0"/>
          </a:p>
        </p:txBody>
      </p:sp>
      <p:graphicFrame>
        <p:nvGraphicFramePr>
          <p:cNvPr id="252" name="Table 15">
            <a:extLst>
              <a:ext uri="{FF2B5EF4-FFF2-40B4-BE49-F238E27FC236}">
                <a16:creationId xmlns:a16="http://schemas.microsoft.com/office/drawing/2014/main" id="{06452167-E7D8-DA51-F960-97066D685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749233"/>
              </p:ext>
            </p:extLst>
          </p:nvPr>
        </p:nvGraphicFramePr>
        <p:xfrm>
          <a:off x="8367061" y="20018567"/>
          <a:ext cx="2023711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91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70405">
                  <a:extLst>
                    <a:ext uri="{9D8B030D-6E8A-4147-A177-3AD203B41FA5}">
                      <a16:colId xmlns:a16="http://schemas.microsoft.com/office/drawing/2014/main" val="31941947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82695994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442664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253" name="Table 15">
            <a:extLst>
              <a:ext uri="{FF2B5EF4-FFF2-40B4-BE49-F238E27FC236}">
                <a16:creationId xmlns:a16="http://schemas.microsoft.com/office/drawing/2014/main" id="{7F688720-E16B-9D55-F54D-390E1946F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38840"/>
              </p:ext>
            </p:extLst>
          </p:nvPr>
        </p:nvGraphicFramePr>
        <p:xfrm>
          <a:off x="10655458" y="19990255"/>
          <a:ext cx="2023711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91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70405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941947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82695994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431225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32" name="Table 15">
            <a:extLst>
              <a:ext uri="{FF2B5EF4-FFF2-40B4-BE49-F238E27FC236}">
                <a16:creationId xmlns:a16="http://schemas.microsoft.com/office/drawing/2014/main" id="{B52DCA0A-2F24-2341-3B3B-E28D4887F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107428"/>
              </p:ext>
            </p:extLst>
          </p:nvPr>
        </p:nvGraphicFramePr>
        <p:xfrm>
          <a:off x="12232896" y="18143575"/>
          <a:ext cx="1668607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968798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10647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82695994"/>
                    </a:ext>
                  </a:extLst>
                </a:gridCol>
              </a:tblGrid>
              <a:tr h="326722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33" name="Table 15">
            <a:extLst>
              <a:ext uri="{FF2B5EF4-FFF2-40B4-BE49-F238E27FC236}">
                <a16:creationId xmlns:a16="http://schemas.microsoft.com/office/drawing/2014/main" id="{A00F42B0-E0B9-4DEF-BD08-6C12A22DC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196172"/>
              </p:ext>
            </p:extLst>
          </p:nvPr>
        </p:nvGraphicFramePr>
        <p:xfrm>
          <a:off x="12232896" y="16285089"/>
          <a:ext cx="1666240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968798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82695994"/>
                    </a:ext>
                  </a:extLst>
                </a:gridCol>
              </a:tblGrid>
              <a:tr h="395871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5BC63BA1-9AC0-E9DC-4F12-EF12381A1ACA}"/>
              </a:ext>
            </a:extLst>
          </p:cNvPr>
          <p:cNvSpPr/>
          <p:nvPr/>
        </p:nvSpPr>
        <p:spPr>
          <a:xfrm>
            <a:off x="3838803" y="20672017"/>
            <a:ext cx="6551970" cy="582622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Entry Level Certificate and unit awards (some students)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14638B-015F-B7F4-2A76-E6DF60956BFC}"/>
              </a:ext>
            </a:extLst>
          </p:cNvPr>
          <p:cNvSpPr/>
          <p:nvPr/>
        </p:nvSpPr>
        <p:spPr>
          <a:xfrm>
            <a:off x="3819839" y="6331865"/>
            <a:ext cx="6577639" cy="2813123"/>
          </a:xfrm>
          <a:prstGeom prst="rect">
            <a:avLst/>
          </a:prstGeom>
          <a:solidFill>
            <a:schemeClr val="bg1"/>
          </a:solidFill>
          <a:ln w="1016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dirty="0" smtClean="0">
                <a:solidFill>
                  <a:srgbClr val="002060"/>
                </a:solidFill>
                <a:latin typeface="Gill Sans MT"/>
              </a:rPr>
              <a:t>Students continuing on with their English studies will complete a program of study that will enable them to ‘Step Up to GCSE.’</a:t>
            </a:r>
          </a:p>
          <a:p>
            <a:pPr algn="ctr"/>
            <a:r>
              <a:rPr lang="en-GB" sz="2200" dirty="0" smtClean="0">
                <a:solidFill>
                  <a:srgbClr val="002060"/>
                </a:solidFill>
                <a:latin typeface="Gill Sans MT"/>
              </a:rPr>
              <a:t>Stepping Stone courses – such as Functional Skills – will form a Pathway where students can build the skills, resillience and confidence needed on their journey towards GCSE.</a:t>
            </a:r>
          </a:p>
        </p:txBody>
      </p:sp>
      <p:sp>
        <p:nvSpPr>
          <p:cNvPr id="3" name="AutoShape 2" descr="Great Expectations eBook by Charles Dickens - EPUB Book | Rakuten Kobo  United King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6843" y="11620427"/>
            <a:ext cx="1170749" cy="1867937"/>
          </a:xfrm>
          <a:prstGeom prst="rect">
            <a:avLst/>
          </a:prstGeom>
        </p:spPr>
      </p:pic>
      <p:sp>
        <p:nvSpPr>
          <p:cNvPr id="10" name="AutoShape 4" descr="William Shakespeare | The British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4" name="Picture 2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464" y="17443842"/>
            <a:ext cx="1434870" cy="803527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007" y="11793846"/>
            <a:ext cx="2143125" cy="2143125"/>
          </a:xfrm>
          <a:prstGeom prst="rect">
            <a:avLst/>
          </a:prstGeom>
        </p:spPr>
      </p:pic>
      <p:sp>
        <p:nvSpPr>
          <p:cNvPr id="226" name="AutoShape 6" descr="Poetry Workshops | Derbyshire Voluntary Ac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8" name="Picture 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0479" y="17078950"/>
            <a:ext cx="1803472" cy="1099678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5E92F077-FA91-7379-0AD3-DD11036C20AE}"/>
              </a:ext>
            </a:extLst>
          </p:cNvPr>
          <p:cNvSpPr/>
          <p:nvPr/>
        </p:nvSpPr>
        <p:spPr>
          <a:xfrm>
            <a:off x="2661171" y="14235538"/>
            <a:ext cx="1891934" cy="131523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It’s all about Perspective</a:t>
            </a:r>
            <a:endParaRPr lang="en-GB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E92F077-FA91-7379-0AD3-DD11036C20AE}"/>
              </a:ext>
            </a:extLst>
          </p:cNvPr>
          <p:cNvSpPr/>
          <p:nvPr/>
        </p:nvSpPr>
        <p:spPr>
          <a:xfrm>
            <a:off x="5020200" y="14233382"/>
            <a:ext cx="1891934" cy="131523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Getting Creative</a:t>
            </a:r>
            <a:endParaRPr lang="en-GB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E92F077-FA91-7379-0AD3-DD11036C20AE}"/>
              </a:ext>
            </a:extLst>
          </p:cNvPr>
          <p:cNvSpPr/>
          <p:nvPr/>
        </p:nvSpPr>
        <p:spPr>
          <a:xfrm>
            <a:off x="7367731" y="14225841"/>
            <a:ext cx="1891934" cy="131523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Purposeful Words</a:t>
            </a:r>
            <a:endParaRPr lang="en-GB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E92F077-FA91-7379-0AD3-DD11036C20AE}"/>
              </a:ext>
            </a:extLst>
          </p:cNvPr>
          <p:cNvSpPr/>
          <p:nvPr/>
        </p:nvSpPr>
        <p:spPr>
          <a:xfrm>
            <a:off x="61876" y="12009835"/>
            <a:ext cx="1891934" cy="131523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Novel: Part 2</a:t>
            </a:r>
            <a:endParaRPr lang="en-GB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E92F077-FA91-7379-0AD3-DD11036C20AE}"/>
              </a:ext>
            </a:extLst>
          </p:cNvPr>
          <p:cNvSpPr/>
          <p:nvPr/>
        </p:nvSpPr>
        <p:spPr>
          <a:xfrm>
            <a:off x="382631" y="13775456"/>
            <a:ext cx="1891934" cy="131523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Skills and Assessment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Novel: Part 1</a:t>
            </a:r>
            <a:endParaRPr lang="en-GB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61" name="Table 15">
            <a:extLst>
              <a:ext uri="{FF2B5EF4-FFF2-40B4-BE49-F238E27FC236}">
                <a16:creationId xmlns:a16="http://schemas.microsoft.com/office/drawing/2014/main" id="{D7D0F05C-020B-E211-2385-019EDDC6B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29286"/>
              </p:ext>
            </p:extLst>
          </p:nvPr>
        </p:nvGraphicFramePr>
        <p:xfrm>
          <a:off x="2661168" y="15708851"/>
          <a:ext cx="6598495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166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733166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733166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679685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786648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733166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733166">
                  <a:extLst>
                    <a:ext uri="{9D8B030D-6E8A-4147-A177-3AD203B41FA5}">
                      <a16:colId xmlns:a16="http://schemas.microsoft.com/office/drawing/2014/main" val="3194194724"/>
                    </a:ext>
                  </a:extLst>
                </a:gridCol>
                <a:gridCol w="733166">
                  <a:extLst>
                    <a:ext uri="{9D8B030D-6E8A-4147-A177-3AD203B41FA5}">
                      <a16:colId xmlns:a16="http://schemas.microsoft.com/office/drawing/2014/main" val="3482695994"/>
                    </a:ext>
                  </a:extLst>
                </a:gridCol>
                <a:gridCol w="733166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362226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68" name="Table 15">
            <a:extLst>
              <a:ext uri="{FF2B5EF4-FFF2-40B4-BE49-F238E27FC236}">
                <a16:creationId xmlns:a16="http://schemas.microsoft.com/office/drawing/2014/main" id="{7F688720-E16B-9D55-F54D-390E1946F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50686"/>
              </p:ext>
            </p:extLst>
          </p:nvPr>
        </p:nvGraphicFramePr>
        <p:xfrm>
          <a:off x="349546" y="15249923"/>
          <a:ext cx="1905553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39313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941947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826959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481657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sp>
        <p:nvSpPr>
          <p:cNvPr id="67" name="Rectangle 66">
            <a:extLst>
              <a:ext uri="{FF2B5EF4-FFF2-40B4-BE49-F238E27FC236}">
                <a16:creationId xmlns:a16="http://schemas.microsoft.com/office/drawing/2014/main" id="{5E92F077-FA91-7379-0AD3-DD11036C20AE}"/>
              </a:ext>
            </a:extLst>
          </p:cNvPr>
          <p:cNvSpPr/>
          <p:nvPr/>
        </p:nvSpPr>
        <p:spPr>
          <a:xfrm>
            <a:off x="4821198" y="9774318"/>
            <a:ext cx="1891934" cy="87814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Purposeful Words</a:t>
            </a:r>
            <a:endParaRPr lang="en-GB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E92F077-FA91-7379-0AD3-DD11036C20AE}"/>
              </a:ext>
            </a:extLst>
          </p:cNvPr>
          <p:cNvSpPr/>
          <p:nvPr/>
        </p:nvSpPr>
        <p:spPr>
          <a:xfrm>
            <a:off x="7339306" y="9780828"/>
            <a:ext cx="1891934" cy="849969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Getting Creative</a:t>
            </a:r>
            <a:endParaRPr lang="en-GB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E92F077-FA91-7379-0AD3-DD11036C20AE}"/>
              </a:ext>
            </a:extLst>
          </p:cNvPr>
          <p:cNvSpPr/>
          <p:nvPr/>
        </p:nvSpPr>
        <p:spPr>
          <a:xfrm>
            <a:off x="9888821" y="9780828"/>
            <a:ext cx="1891934" cy="87163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It’s all about Perspective</a:t>
            </a:r>
            <a:endParaRPr lang="en-GB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92F077-FA91-7379-0AD3-DD11036C20AE}"/>
              </a:ext>
            </a:extLst>
          </p:cNvPr>
          <p:cNvSpPr/>
          <p:nvPr/>
        </p:nvSpPr>
        <p:spPr>
          <a:xfrm>
            <a:off x="12042730" y="8784474"/>
            <a:ext cx="1891934" cy="131523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Skills and Assessment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92F077-FA91-7379-0AD3-DD11036C20AE}"/>
              </a:ext>
            </a:extLst>
          </p:cNvPr>
          <p:cNvSpPr/>
          <p:nvPr/>
        </p:nvSpPr>
        <p:spPr>
          <a:xfrm>
            <a:off x="4830013" y="10630797"/>
            <a:ext cx="1883119" cy="87814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Life Skills Literacy</a:t>
            </a:r>
            <a:endParaRPr lang="en-GB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E92F077-FA91-7379-0AD3-DD11036C20AE}"/>
              </a:ext>
            </a:extLst>
          </p:cNvPr>
          <p:cNvSpPr/>
          <p:nvPr/>
        </p:nvSpPr>
        <p:spPr>
          <a:xfrm>
            <a:off x="7339306" y="10618960"/>
            <a:ext cx="1883119" cy="87814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Life Skills Literacy</a:t>
            </a:r>
            <a:endParaRPr lang="en-GB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92F077-FA91-7379-0AD3-DD11036C20AE}"/>
              </a:ext>
            </a:extLst>
          </p:cNvPr>
          <p:cNvSpPr/>
          <p:nvPr/>
        </p:nvSpPr>
        <p:spPr>
          <a:xfrm>
            <a:off x="9893228" y="10618960"/>
            <a:ext cx="1883119" cy="87814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Life Skills Literacy</a:t>
            </a:r>
            <a:endParaRPr lang="en-GB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E92F077-FA91-7379-0AD3-DD11036C20AE}"/>
              </a:ext>
            </a:extLst>
          </p:cNvPr>
          <p:cNvSpPr/>
          <p:nvPr/>
        </p:nvSpPr>
        <p:spPr>
          <a:xfrm>
            <a:off x="12051545" y="10077225"/>
            <a:ext cx="1883119" cy="87814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Life Skills Literacy</a:t>
            </a:r>
            <a:endParaRPr lang="en-GB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E92F077-FA91-7379-0AD3-DD11036C20AE}"/>
              </a:ext>
            </a:extLst>
          </p:cNvPr>
          <p:cNvSpPr/>
          <p:nvPr/>
        </p:nvSpPr>
        <p:spPr>
          <a:xfrm>
            <a:off x="12042730" y="7094764"/>
            <a:ext cx="1883119" cy="87814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Life Skills Literacy</a:t>
            </a:r>
            <a:endParaRPr lang="en-GB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E92F077-FA91-7379-0AD3-DD11036C20AE}"/>
              </a:ext>
            </a:extLst>
          </p:cNvPr>
          <p:cNvSpPr/>
          <p:nvPr/>
        </p:nvSpPr>
        <p:spPr>
          <a:xfrm>
            <a:off x="4862007" y="5165821"/>
            <a:ext cx="4216556" cy="942911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On-going Revision based on identified areas and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Life Skills in Literacy</a:t>
            </a:r>
            <a:endParaRPr lang="en-GB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3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2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350" y="10518715"/>
            <a:ext cx="1383606" cy="2179759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DA1B694F-97EF-EEBB-0F29-1ABF5FB94E21}"/>
              </a:ext>
            </a:extLst>
          </p:cNvPr>
          <p:cNvGrpSpPr/>
          <p:nvPr/>
        </p:nvGrpSpPr>
        <p:grpSpPr>
          <a:xfrm>
            <a:off x="241072" y="97967"/>
            <a:ext cx="13953705" cy="21563909"/>
            <a:chOff x="81844" y="-3358246"/>
            <a:chExt cx="13635207" cy="23954131"/>
          </a:xfrm>
          <a:solidFill>
            <a:srgbClr val="003399"/>
          </a:solidFill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F78DAFD-741A-BBB6-6CAD-7A0964FBDC61}"/>
                </a:ext>
              </a:extLst>
            </p:cNvPr>
            <p:cNvGrpSpPr/>
            <p:nvPr/>
          </p:nvGrpSpPr>
          <p:grpSpPr>
            <a:xfrm>
              <a:off x="8878353" y="15785358"/>
              <a:ext cx="4803875" cy="4810527"/>
              <a:chOff x="8878353" y="15785358"/>
              <a:chExt cx="4803875" cy="4810527"/>
            </a:xfrm>
            <a:grpFill/>
          </p:grpSpPr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BE55D210-5F99-6775-6663-0051075B5AED}"/>
                  </a:ext>
                </a:extLst>
              </p:cNvPr>
              <p:cNvSpPr/>
              <p:nvPr/>
            </p:nvSpPr>
            <p:spPr>
              <a:xfrm>
                <a:off x="8878353" y="15785358"/>
                <a:ext cx="4803875" cy="4810527"/>
              </a:xfrm>
              <a:prstGeom prst="blockArc">
                <a:avLst>
                  <a:gd name="adj1" fmla="val 16149887"/>
                  <a:gd name="adj2" fmla="val 9203"/>
                  <a:gd name="adj3" fmla="val 22102"/>
                </a:avLst>
              </a:prstGeom>
              <a:solidFill>
                <a:srgbClr val="00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DCA2D39-7CF6-6561-E278-568097A0013D}"/>
                  </a:ext>
                </a:extLst>
              </p:cNvPr>
              <p:cNvSpPr/>
              <p:nvPr/>
            </p:nvSpPr>
            <p:spPr>
              <a:xfrm rot="5400000" flipH="1">
                <a:off x="12111880" y="18885024"/>
                <a:ext cx="2264752" cy="875944"/>
              </a:xfrm>
              <a:prstGeom prst="rect">
                <a:avLst/>
              </a:prstGeom>
              <a:solidFill>
                <a:srgbClr val="00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FB7DD02-0B2F-68DC-C4E1-CC42EEEBC694}"/>
                </a:ext>
              </a:extLst>
            </p:cNvPr>
            <p:cNvSpPr/>
            <p:nvPr/>
          </p:nvSpPr>
          <p:spPr>
            <a:xfrm flipH="1">
              <a:off x="2253510" y="10832545"/>
              <a:ext cx="9347655" cy="112676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8744BF24-83F7-638F-D190-2F3030DF6D8C}"/>
                </a:ext>
              </a:extLst>
            </p:cNvPr>
            <p:cNvSpPr/>
            <p:nvPr/>
          </p:nvSpPr>
          <p:spPr>
            <a:xfrm rot="16200000" flipH="1">
              <a:off x="-760247" y="11628261"/>
              <a:ext cx="6108134" cy="4423951"/>
            </a:xfrm>
            <a:prstGeom prst="blockArc">
              <a:avLst>
                <a:gd name="adj1" fmla="val 10744641"/>
                <a:gd name="adj2" fmla="val 9203"/>
                <a:gd name="adj3" fmla="val 22102"/>
              </a:avLst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Block Arc 45">
              <a:extLst>
                <a:ext uri="{FF2B5EF4-FFF2-40B4-BE49-F238E27FC236}">
                  <a16:creationId xmlns:a16="http://schemas.microsoft.com/office/drawing/2014/main" id="{BCA314DA-A092-DFA8-7EFB-2B6AD5E65F30}"/>
                </a:ext>
              </a:extLst>
            </p:cNvPr>
            <p:cNvSpPr/>
            <p:nvPr/>
          </p:nvSpPr>
          <p:spPr>
            <a:xfrm rot="5400000">
              <a:off x="8083226" y="6323698"/>
              <a:ext cx="6755126" cy="4512525"/>
            </a:xfrm>
            <a:prstGeom prst="blockArc">
              <a:avLst>
                <a:gd name="adj1" fmla="val 10744641"/>
                <a:gd name="adj2" fmla="val 9203"/>
                <a:gd name="adj3" fmla="val 2210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6A42341-30DF-B38A-F2C4-58657E4071F8}"/>
                </a:ext>
              </a:extLst>
            </p:cNvPr>
            <p:cNvSpPr/>
            <p:nvPr/>
          </p:nvSpPr>
          <p:spPr>
            <a:xfrm flipH="1">
              <a:off x="2367040" y="5211703"/>
              <a:ext cx="9120593" cy="118152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DE7B0B6-F39B-F986-B615-16E2C27BABBB}"/>
                </a:ext>
              </a:extLst>
            </p:cNvPr>
            <p:cNvGrpSpPr/>
            <p:nvPr/>
          </p:nvGrpSpPr>
          <p:grpSpPr>
            <a:xfrm rot="10800000">
              <a:off x="285209" y="-3358246"/>
              <a:ext cx="4796632" cy="9797851"/>
              <a:chOff x="9300082" y="13367827"/>
              <a:chExt cx="4796632" cy="9797851"/>
            </a:xfrm>
            <a:grpFill/>
          </p:grpSpPr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EEC48CCB-8DE6-7090-2B23-9DE47BD821EB}"/>
                  </a:ext>
                </a:extLst>
              </p:cNvPr>
              <p:cNvSpPr/>
              <p:nvPr/>
            </p:nvSpPr>
            <p:spPr>
              <a:xfrm>
                <a:off x="9300082" y="13367827"/>
                <a:ext cx="4776783" cy="4943215"/>
              </a:xfrm>
              <a:prstGeom prst="blockArc">
                <a:avLst>
                  <a:gd name="adj1" fmla="val 16149887"/>
                  <a:gd name="adj2" fmla="val 605599"/>
                  <a:gd name="adj3" fmla="val 24871"/>
                </a:avLst>
              </a:prstGeom>
              <a:gradFill flip="none" rotWithShape="1">
                <a:gsLst>
                  <a:gs pos="0">
                    <a:srgbClr val="000066"/>
                  </a:gs>
                  <a:gs pos="32000">
                    <a:schemeClr val="accent5">
                      <a:lumMod val="75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78000">
                    <a:srgbClr val="0066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070DAC0-964B-E59A-9D49-A2D65DB1D199}"/>
                  </a:ext>
                </a:extLst>
              </p:cNvPr>
              <p:cNvSpPr/>
              <p:nvPr/>
            </p:nvSpPr>
            <p:spPr>
              <a:xfrm rot="5400000" flipH="1">
                <a:off x="9839142" y="18908105"/>
                <a:ext cx="7390402" cy="1124743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58D110-862C-B9B4-7C1E-5EACB902EB13}"/>
                </a:ext>
              </a:extLst>
            </p:cNvPr>
            <p:cNvSpPr/>
            <p:nvPr/>
          </p:nvSpPr>
          <p:spPr>
            <a:xfrm flipH="1">
              <a:off x="2001605" y="15771985"/>
              <a:ext cx="9347655" cy="1122316"/>
            </a:xfrm>
            <a:prstGeom prst="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0963B-58CB-9878-196C-9BBA2C58689A}"/>
              </a:ext>
            </a:extLst>
          </p:cNvPr>
          <p:cNvSpPr/>
          <p:nvPr/>
        </p:nvSpPr>
        <p:spPr>
          <a:xfrm>
            <a:off x="573391" y="97967"/>
            <a:ext cx="12724982" cy="2115500"/>
          </a:xfrm>
          <a:prstGeom prst="rect">
            <a:avLst/>
          </a:prstGeom>
          <a:solidFill>
            <a:schemeClr val="bg1"/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rgbClr val="002060"/>
                </a:solidFill>
                <a:latin typeface="Gill Sans MT" panose="020B0502020104020203" pitchFamily="34" charset="0"/>
              </a:rPr>
              <a:t>Our English Learning Journey</a:t>
            </a:r>
          </a:p>
          <a:p>
            <a:pPr algn="ctr"/>
            <a:endParaRPr lang="en-GB" sz="4400" b="1" u="sng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ctr"/>
            <a:endParaRPr lang="en-GB" sz="4400" b="1" u="sng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66C38B-D7B7-0F51-BF49-A3AC24190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350" y="779913"/>
            <a:ext cx="6327483" cy="1329874"/>
          </a:xfrm>
          <a:prstGeom prst="rect">
            <a:avLst/>
          </a:prstGeom>
        </p:spPr>
      </p:pic>
      <p:graphicFrame>
        <p:nvGraphicFramePr>
          <p:cNvPr id="97" name="Table 15">
            <a:extLst>
              <a:ext uri="{FF2B5EF4-FFF2-40B4-BE49-F238E27FC236}">
                <a16:creationId xmlns:a16="http://schemas.microsoft.com/office/drawing/2014/main" id="{D7D0F05C-020B-E211-2385-019EDDC6B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21272"/>
              </p:ext>
            </p:extLst>
          </p:nvPr>
        </p:nvGraphicFramePr>
        <p:xfrm>
          <a:off x="3614027" y="2447389"/>
          <a:ext cx="9600138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682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988872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1144492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3194194724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3482695994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AO1</a:t>
                      </a: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AO3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AO5</a:t>
                      </a: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AO7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AO8</a:t>
                      </a: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AO9</a:t>
                      </a:r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6BD3BEEE-9644-B701-5731-BE3131C5FF6C}"/>
              </a:ext>
            </a:extLst>
          </p:cNvPr>
          <p:cNvGrpSpPr/>
          <p:nvPr/>
        </p:nvGrpSpPr>
        <p:grpSpPr>
          <a:xfrm>
            <a:off x="86930" y="1227183"/>
            <a:ext cx="3355396" cy="3516052"/>
            <a:chOff x="11168313" y="5375460"/>
            <a:chExt cx="2887171" cy="288717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126313B9-D0D8-29A1-EBD4-9C9C148E2E7A}"/>
                </a:ext>
              </a:extLst>
            </p:cNvPr>
            <p:cNvSpPr/>
            <p:nvPr/>
          </p:nvSpPr>
          <p:spPr>
            <a:xfrm>
              <a:off x="11168313" y="5375460"/>
              <a:ext cx="2887171" cy="2887171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v</a:t>
              </a:r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356DED17-3CA6-1F94-83FA-C7EAB51995C2}"/>
                </a:ext>
              </a:extLst>
            </p:cNvPr>
            <p:cNvSpPr/>
            <p:nvPr/>
          </p:nvSpPr>
          <p:spPr>
            <a:xfrm>
              <a:off x="11421700" y="5628847"/>
              <a:ext cx="2380398" cy="2380398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64F3C9B-963D-B7E3-366D-E0C80AE67E33}"/>
              </a:ext>
            </a:extLst>
          </p:cNvPr>
          <p:cNvSpPr/>
          <p:nvPr/>
        </p:nvSpPr>
        <p:spPr>
          <a:xfrm>
            <a:off x="395299" y="770286"/>
            <a:ext cx="2738657" cy="444996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200" b="1" dirty="0">
              <a:solidFill>
                <a:srgbClr val="002060"/>
              </a:solidFill>
              <a:latin typeface="Gill Sans MT"/>
            </a:endParaRPr>
          </a:p>
          <a:p>
            <a:pPr algn="ctr"/>
            <a:endParaRPr lang="en-GB" b="1" dirty="0">
              <a:solidFill>
                <a:srgbClr val="002060"/>
              </a:solidFill>
              <a:latin typeface="Gill Sans MT"/>
            </a:endParaRPr>
          </a:p>
          <a:p>
            <a:pPr algn="ctr"/>
            <a:r>
              <a:rPr lang="en-GB" b="1" dirty="0">
                <a:solidFill>
                  <a:srgbClr val="002060"/>
                </a:solidFill>
                <a:latin typeface="Gill Sans MT"/>
              </a:rPr>
              <a:t>Transition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Gill Sans MT"/>
              </a:rPr>
              <a:t>to 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Gill Sans MT"/>
              </a:rPr>
              <a:t>KS4</a:t>
            </a:r>
            <a:endParaRPr lang="en-GB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DD7E95-1B7B-FBBC-663D-88CD1AC812C5}"/>
              </a:ext>
            </a:extLst>
          </p:cNvPr>
          <p:cNvGrpSpPr/>
          <p:nvPr/>
        </p:nvGrpSpPr>
        <p:grpSpPr>
          <a:xfrm>
            <a:off x="10892630" y="6243936"/>
            <a:ext cx="3355396" cy="3516052"/>
            <a:chOff x="11168313" y="5375460"/>
            <a:chExt cx="2887171" cy="288717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85EE5626-96A6-62BE-A6CD-629A02C1C296}"/>
                </a:ext>
              </a:extLst>
            </p:cNvPr>
            <p:cNvSpPr/>
            <p:nvPr/>
          </p:nvSpPr>
          <p:spPr>
            <a:xfrm>
              <a:off x="11168313" y="5375460"/>
              <a:ext cx="2887171" cy="2887171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v</a:t>
              </a:r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3A12A76E-DC14-6A58-00A5-521291E456A1}"/>
                </a:ext>
              </a:extLst>
            </p:cNvPr>
            <p:cNvSpPr/>
            <p:nvPr/>
          </p:nvSpPr>
          <p:spPr>
            <a:xfrm>
              <a:off x="11421700" y="5628847"/>
              <a:ext cx="2380398" cy="2380398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8CF8A8-BD36-6E1E-5F76-108A80A8A2FD}"/>
              </a:ext>
            </a:extLst>
          </p:cNvPr>
          <p:cNvGrpSpPr/>
          <p:nvPr/>
        </p:nvGrpSpPr>
        <p:grpSpPr>
          <a:xfrm>
            <a:off x="11044817" y="16787135"/>
            <a:ext cx="3355396" cy="3516052"/>
            <a:chOff x="11168313" y="5375460"/>
            <a:chExt cx="2887171" cy="288717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945EF721-918B-1678-43F3-286FC0F5737E}"/>
                </a:ext>
              </a:extLst>
            </p:cNvPr>
            <p:cNvSpPr/>
            <p:nvPr/>
          </p:nvSpPr>
          <p:spPr>
            <a:xfrm>
              <a:off x="11168313" y="5375460"/>
              <a:ext cx="2887171" cy="2887171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v</a:t>
              </a:r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A6A5B408-2F38-0177-20FE-91798806F713}"/>
                </a:ext>
              </a:extLst>
            </p:cNvPr>
            <p:cNvSpPr/>
            <p:nvPr/>
          </p:nvSpPr>
          <p:spPr>
            <a:xfrm>
              <a:off x="11421700" y="5628847"/>
              <a:ext cx="2380398" cy="2380398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16DEACF6-3D9B-7EE7-4B16-BA4CE7FF454D}"/>
              </a:ext>
            </a:extLst>
          </p:cNvPr>
          <p:cNvSpPr txBox="1"/>
          <p:nvPr/>
        </p:nvSpPr>
        <p:spPr>
          <a:xfrm>
            <a:off x="12102618" y="7881700"/>
            <a:ext cx="9354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200" b="1" dirty="0">
                <a:solidFill>
                  <a:srgbClr val="002060"/>
                </a:solidFill>
                <a:latin typeface="Gill Sans MT" panose="020B0502020104020203" pitchFamily="34" charset="0"/>
              </a:rPr>
              <a:t>Y9</a:t>
            </a:r>
            <a:endParaRPr lang="en-GB" sz="4200" b="1" dirty="0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7FB0D12B-D76A-D2F3-924F-11F69551ABB3}"/>
              </a:ext>
            </a:extLst>
          </p:cNvPr>
          <p:cNvSpPr txBox="1"/>
          <p:nvPr/>
        </p:nvSpPr>
        <p:spPr>
          <a:xfrm>
            <a:off x="12290189" y="18413472"/>
            <a:ext cx="10081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200" b="1" dirty="0">
                <a:solidFill>
                  <a:srgbClr val="002060"/>
                </a:solidFill>
                <a:latin typeface="Gill Sans MT" panose="020B0502020104020203" pitchFamily="34" charset="0"/>
              </a:rPr>
              <a:t>Y7</a:t>
            </a:r>
            <a:endParaRPr lang="en-GB" sz="4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F07B0B-0011-183D-DE55-410E4F63A559}"/>
              </a:ext>
            </a:extLst>
          </p:cNvPr>
          <p:cNvSpPr/>
          <p:nvPr/>
        </p:nvSpPr>
        <p:spPr>
          <a:xfrm>
            <a:off x="503030" y="5346244"/>
            <a:ext cx="1623590" cy="102653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Class Novel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0EFA1B-030A-40FE-78CE-092224B4126C}"/>
              </a:ext>
            </a:extLst>
          </p:cNvPr>
          <p:cNvSpPr/>
          <p:nvPr/>
        </p:nvSpPr>
        <p:spPr>
          <a:xfrm>
            <a:off x="712779" y="7177083"/>
            <a:ext cx="1623590" cy="102653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Modern Living: Spoken Language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7D933A-A395-80E0-3A2C-DD1DF4235675}"/>
              </a:ext>
            </a:extLst>
          </p:cNvPr>
          <p:cNvSpPr/>
          <p:nvPr/>
        </p:nvSpPr>
        <p:spPr>
          <a:xfrm>
            <a:off x="2913680" y="7881702"/>
            <a:ext cx="1623590" cy="102653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Fighting for Freedom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62D9EE-92B9-B898-D0A4-229AC69E9538}"/>
              </a:ext>
            </a:extLst>
          </p:cNvPr>
          <p:cNvSpPr/>
          <p:nvPr/>
        </p:nvSpPr>
        <p:spPr>
          <a:xfrm>
            <a:off x="5121170" y="7881701"/>
            <a:ext cx="1623590" cy="102653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Play Study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11331A-82DD-4CD0-5AE9-852BC9DB1747}"/>
              </a:ext>
            </a:extLst>
          </p:cNvPr>
          <p:cNvSpPr/>
          <p:nvPr/>
        </p:nvSpPr>
        <p:spPr>
          <a:xfrm>
            <a:off x="7260840" y="7881700"/>
            <a:ext cx="1623590" cy="102653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War Poetry: pre and post 1914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452F43-20D8-6042-D695-E7D70CE4E0DB}"/>
              </a:ext>
            </a:extLst>
          </p:cNvPr>
          <p:cNvSpPr/>
          <p:nvPr/>
        </p:nvSpPr>
        <p:spPr>
          <a:xfrm>
            <a:off x="9345756" y="7903215"/>
            <a:ext cx="1623590" cy="102653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The Great Outdoors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6E306-F007-0F56-1B31-9296397CCD64}"/>
              </a:ext>
            </a:extLst>
          </p:cNvPr>
          <p:cNvSpPr/>
          <p:nvPr/>
        </p:nvSpPr>
        <p:spPr>
          <a:xfrm>
            <a:off x="3553951" y="12850061"/>
            <a:ext cx="1623590" cy="102653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Grimm’s </a:t>
            </a:r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Fairytales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D29D82-093A-4A27-3B09-9A1C8306446A}"/>
              </a:ext>
            </a:extLst>
          </p:cNvPr>
          <p:cNvSpPr/>
          <p:nvPr/>
        </p:nvSpPr>
        <p:spPr>
          <a:xfrm>
            <a:off x="5868875" y="12850061"/>
            <a:ext cx="1623590" cy="102653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The Power of Persuasion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86EC1B-29A7-6077-6B1A-1653B8C525AE}"/>
              </a:ext>
            </a:extLst>
          </p:cNvPr>
          <p:cNvSpPr/>
          <p:nvPr/>
        </p:nvSpPr>
        <p:spPr>
          <a:xfrm>
            <a:off x="8133997" y="12872753"/>
            <a:ext cx="1623590" cy="102653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Shakespeare: Macbeth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7FE3EF-C187-C0C9-FEBD-6FCDC468E0AE}"/>
              </a:ext>
            </a:extLst>
          </p:cNvPr>
          <p:cNvSpPr/>
          <p:nvPr/>
        </p:nvSpPr>
        <p:spPr>
          <a:xfrm>
            <a:off x="10328416" y="12850061"/>
            <a:ext cx="1623590" cy="102653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Disasters!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12B98F-A2B5-20F8-7C8B-16CC83485120}"/>
              </a:ext>
            </a:extLst>
          </p:cNvPr>
          <p:cNvSpPr/>
          <p:nvPr/>
        </p:nvSpPr>
        <p:spPr>
          <a:xfrm>
            <a:off x="12226242" y="11647624"/>
            <a:ext cx="1623590" cy="102653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Poetry from other Cultures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A980CB-6E11-98AB-42C3-D64F6EB66FAD}"/>
              </a:ext>
            </a:extLst>
          </p:cNvPr>
          <p:cNvSpPr/>
          <p:nvPr/>
        </p:nvSpPr>
        <p:spPr>
          <a:xfrm>
            <a:off x="12226242" y="9902159"/>
            <a:ext cx="1623590" cy="102653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Class Novel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9DE1E0-FB6B-2C28-23B4-71EA40961111}"/>
              </a:ext>
            </a:extLst>
          </p:cNvPr>
          <p:cNvSpPr/>
          <p:nvPr/>
        </p:nvSpPr>
        <p:spPr>
          <a:xfrm>
            <a:off x="9183038" y="17319321"/>
            <a:ext cx="1623590" cy="102653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Myths and Legends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A9BF2350-BE35-C220-514A-8FDA466EF8D3}"/>
              </a:ext>
            </a:extLst>
          </p:cNvPr>
          <p:cNvSpPr/>
          <p:nvPr/>
        </p:nvSpPr>
        <p:spPr>
          <a:xfrm>
            <a:off x="6765458" y="17319320"/>
            <a:ext cx="1623590" cy="102653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Stop the Press!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5E28733-A294-BD32-6768-DBDD15387E2F}"/>
              </a:ext>
            </a:extLst>
          </p:cNvPr>
          <p:cNvSpPr/>
          <p:nvPr/>
        </p:nvSpPr>
        <p:spPr>
          <a:xfrm>
            <a:off x="4481236" y="17344865"/>
            <a:ext cx="1623590" cy="102653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Shakespeare: Romeo and Juliet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672C7CCA-754B-47F6-50E6-20B3CDDDE068}"/>
              </a:ext>
            </a:extLst>
          </p:cNvPr>
          <p:cNvSpPr/>
          <p:nvPr/>
        </p:nvSpPr>
        <p:spPr>
          <a:xfrm>
            <a:off x="2234582" y="17338338"/>
            <a:ext cx="1623590" cy="102653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Class Novel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4E7D9F3-9BF9-B548-A88F-B6E023E36236}"/>
              </a:ext>
            </a:extLst>
          </p:cNvPr>
          <p:cNvSpPr/>
          <p:nvPr/>
        </p:nvSpPr>
        <p:spPr>
          <a:xfrm>
            <a:off x="345102" y="16200573"/>
            <a:ext cx="1623590" cy="102653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Poetry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EE1D0B34-D956-BA27-C98F-A0335C61D530}"/>
              </a:ext>
            </a:extLst>
          </p:cNvPr>
          <p:cNvSpPr/>
          <p:nvPr/>
        </p:nvSpPr>
        <p:spPr>
          <a:xfrm>
            <a:off x="362422" y="14507434"/>
            <a:ext cx="1623590" cy="102653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Moving on</a:t>
            </a:r>
            <a:endParaRPr lang="en-GB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229" name="Table 15">
            <a:extLst>
              <a:ext uri="{FF2B5EF4-FFF2-40B4-BE49-F238E27FC236}">
                <a16:creationId xmlns:a16="http://schemas.microsoft.com/office/drawing/2014/main" id="{F863A357-7336-AEB4-488B-9F9F9A14D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889769"/>
              </p:ext>
            </p:extLst>
          </p:nvPr>
        </p:nvGraphicFramePr>
        <p:xfrm>
          <a:off x="573391" y="6474465"/>
          <a:ext cx="1623587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41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15022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48860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503974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230" name="Table 229">
            <a:extLst>
              <a:ext uri="{FF2B5EF4-FFF2-40B4-BE49-F238E27FC236}">
                <a16:creationId xmlns:a16="http://schemas.microsoft.com/office/drawing/2014/main" id="{8673A698-5CB5-32CB-75FF-2CEC1EF2D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933936"/>
              </p:ext>
            </p:extLst>
          </p:nvPr>
        </p:nvGraphicFramePr>
        <p:xfrm>
          <a:off x="683979" y="8357145"/>
          <a:ext cx="1768375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25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34197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71053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52625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52625">
                  <a:extLst>
                    <a:ext uri="{9D8B030D-6E8A-4147-A177-3AD203B41FA5}">
                      <a16:colId xmlns:a16="http://schemas.microsoft.com/office/drawing/2014/main" val="3194194724"/>
                    </a:ext>
                  </a:extLst>
                </a:gridCol>
                <a:gridCol w="252625">
                  <a:extLst>
                    <a:ext uri="{9D8B030D-6E8A-4147-A177-3AD203B41FA5}">
                      <a16:colId xmlns:a16="http://schemas.microsoft.com/office/drawing/2014/main" val="3482695994"/>
                    </a:ext>
                  </a:extLst>
                </a:gridCol>
                <a:gridCol w="252625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506176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236" name="Table 235">
            <a:extLst>
              <a:ext uri="{FF2B5EF4-FFF2-40B4-BE49-F238E27FC236}">
                <a16:creationId xmlns:a16="http://schemas.microsoft.com/office/drawing/2014/main" id="{52714C92-660D-2585-55BD-52D9803CC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47372"/>
              </p:ext>
            </p:extLst>
          </p:nvPr>
        </p:nvGraphicFramePr>
        <p:xfrm>
          <a:off x="2841287" y="9039974"/>
          <a:ext cx="1768375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25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34197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71053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52625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52625">
                  <a:extLst>
                    <a:ext uri="{9D8B030D-6E8A-4147-A177-3AD203B41FA5}">
                      <a16:colId xmlns:a16="http://schemas.microsoft.com/office/drawing/2014/main" val="3194194724"/>
                    </a:ext>
                  </a:extLst>
                </a:gridCol>
                <a:gridCol w="252625">
                  <a:extLst>
                    <a:ext uri="{9D8B030D-6E8A-4147-A177-3AD203B41FA5}">
                      <a16:colId xmlns:a16="http://schemas.microsoft.com/office/drawing/2014/main" val="3482695994"/>
                    </a:ext>
                  </a:extLst>
                </a:gridCol>
                <a:gridCol w="252625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506176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237" name="Table 15">
            <a:extLst>
              <a:ext uri="{FF2B5EF4-FFF2-40B4-BE49-F238E27FC236}">
                <a16:creationId xmlns:a16="http://schemas.microsoft.com/office/drawing/2014/main" id="{332840B4-AA69-ECB3-C711-F03B8EEE1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321629"/>
              </p:ext>
            </p:extLst>
          </p:nvPr>
        </p:nvGraphicFramePr>
        <p:xfrm>
          <a:off x="5141871" y="9017033"/>
          <a:ext cx="1623587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41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15022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48860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503974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238" name="Table 15">
            <a:extLst>
              <a:ext uri="{FF2B5EF4-FFF2-40B4-BE49-F238E27FC236}">
                <a16:creationId xmlns:a16="http://schemas.microsoft.com/office/drawing/2014/main" id="{88E3B418-4ECA-E12F-11CA-0B399F576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804594"/>
              </p:ext>
            </p:extLst>
          </p:nvPr>
        </p:nvGraphicFramePr>
        <p:xfrm>
          <a:off x="7200106" y="8988925"/>
          <a:ext cx="1773941" cy="528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56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307161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71957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314755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28416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358296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528909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239" name="Table 15">
            <a:extLst>
              <a:ext uri="{FF2B5EF4-FFF2-40B4-BE49-F238E27FC236}">
                <a16:creationId xmlns:a16="http://schemas.microsoft.com/office/drawing/2014/main" id="{B76EE009-0B6B-205D-0C58-8F8C84BB2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330641"/>
              </p:ext>
            </p:extLst>
          </p:nvPr>
        </p:nvGraphicFramePr>
        <p:xfrm>
          <a:off x="9333126" y="9010545"/>
          <a:ext cx="1623587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41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15022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48860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503974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240" name="Table 15">
            <a:extLst>
              <a:ext uri="{FF2B5EF4-FFF2-40B4-BE49-F238E27FC236}">
                <a16:creationId xmlns:a16="http://schemas.microsoft.com/office/drawing/2014/main" id="{03E409FE-565C-4D71-1972-FF7427A14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911178"/>
              </p:ext>
            </p:extLst>
          </p:nvPr>
        </p:nvGraphicFramePr>
        <p:xfrm>
          <a:off x="12179918" y="11021297"/>
          <a:ext cx="1623587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41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15022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48860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503974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241" name="Table 15">
            <a:extLst>
              <a:ext uri="{FF2B5EF4-FFF2-40B4-BE49-F238E27FC236}">
                <a16:creationId xmlns:a16="http://schemas.microsoft.com/office/drawing/2014/main" id="{A91D6EFD-5887-8EBF-857E-8FB4C262A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611728"/>
              </p:ext>
            </p:extLst>
          </p:nvPr>
        </p:nvGraphicFramePr>
        <p:xfrm>
          <a:off x="12233092" y="12766762"/>
          <a:ext cx="1623587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41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15022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48860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503974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242" name="Table 15">
            <a:extLst>
              <a:ext uri="{FF2B5EF4-FFF2-40B4-BE49-F238E27FC236}">
                <a16:creationId xmlns:a16="http://schemas.microsoft.com/office/drawing/2014/main" id="{11C2A6F1-A343-46E3-0258-13C89BA49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683088"/>
              </p:ext>
            </p:extLst>
          </p:nvPr>
        </p:nvGraphicFramePr>
        <p:xfrm>
          <a:off x="10289696" y="14019617"/>
          <a:ext cx="1623587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41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55602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15022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48860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503974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60" name="Table 15">
            <a:extLst>
              <a:ext uri="{FF2B5EF4-FFF2-40B4-BE49-F238E27FC236}">
                <a16:creationId xmlns:a16="http://schemas.microsoft.com/office/drawing/2014/main" id="{6377121D-0AA3-B6E3-A16B-B0277EAE8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54737"/>
              </p:ext>
            </p:extLst>
          </p:nvPr>
        </p:nvGraphicFramePr>
        <p:xfrm>
          <a:off x="4481236" y="18365912"/>
          <a:ext cx="1679411" cy="59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82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76982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76982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94501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76982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76982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594694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61" name="Table 15">
            <a:extLst>
              <a:ext uri="{FF2B5EF4-FFF2-40B4-BE49-F238E27FC236}">
                <a16:creationId xmlns:a16="http://schemas.microsoft.com/office/drawing/2014/main" id="{F863A357-7336-AEB4-488B-9F9F9A14D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6552"/>
              </p:ext>
            </p:extLst>
          </p:nvPr>
        </p:nvGraphicFramePr>
        <p:xfrm>
          <a:off x="2205676" y="18383888"/>
          <a:ext cx="1623587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41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15022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48860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503974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62" name="Table 15">
            <a:extLst>
              <a:ext uri="{FF2B5EF4-FFF2-40B4-BE49-F238E27FC236}">
                <a16:creationId xmlns:a16="http://schemas.microsoft.com/office/drawing/2014/main" id="{F863A357-7336-AEB4-488B-9F9F9A14D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008098"/>
              </p:ext>
            </p:extLst>
          </p:nvPr>
        </p:nvGraphicFramePr>
        <p:xfrm>
          <a:off x="385473" y="17309152"/>
          <a:ext cx="1623587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41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15022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48860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503974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63" name="Table 15">
            <a:extLst>
              <a:ext uri="{FF2B5EF4-FFF2-40B4-BE49-F238E27FC236}">
                <a16:creationId xmlns:a16="http://schemas.microsoft.com/office/drawing/2014/main" id="{F863A357-7336-AEB4-488B-9F9F9A14D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279024"/>
              </p:ext>
            </p:extLst>
          </p:nvPr>
        </p:nvGraphicFramePr>
        <p:xfrm>
          <a:off x="9180157" y="18413844"/>
          <a:ext cx="1623587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41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15022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48860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503974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64" name="Table 15">
            <a:extLst>
              <a:ext uri="{FF2B5EF4-FFF2-40B4-BE49-F238E27FC236}">
                <a16:creationId xmlns:a16="http://schemas.microsoft.com/office/drawing/2014/main" id="{A590F856-3D65-C459-F85D-396FAF66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6742"/>
              </p:ext>
            </p:extLst>
          </p:nvPr>
        </p:nvGraphicFramePr>
        <p:xfrm>
          <a:off x="6694138" y="18459461"/>
          <a:ext cx="1874520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941947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826959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418578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65" name="Table 15">
            <a:extLst>
              <a:ext uri="{FF2B5EF4-FFF2-40B4-BE49-F238E27FC236}">
                <a16:creationId xmlns:a16="http://schemas.microsoft.com/office/drawing/2014/main" id="{A590F856-3D65-C459-F85D-396FAF66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194606"/>
              </p:ext>
            </p:extLst>
          </p:nvPr>
        </p:nvGraphicFramePr>
        <p:xfrm>
          <a:off x="260007" y="15580328"/>
          <a:ext cx="1874520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941947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826959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418578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66" name="Table 15">
            <a:extLst>
              <a:ext uri="{FF2B5EF4-FFF2-40B4-BE49-F238E27FC236}">
                <a16:creationId xmlns:a16="http://schemas.microsoft.com/office/drawing/2014/main" id="{F863A357-7336-AEB4-488B-9F9F9A14D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8612"/>
              </p:ext>
            </p:extLst>
          </p:nvPr>
        </p:nvGraphicFramePr>
        <p:xfrm>
          <a:off x="5882344" y="13978194"/>
          <a:ext cx="1623587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41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15022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48860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503974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67" name="Table 15">
            <a:extLst>
              <a:ext uri="{FF2B5EF4-FFF2-40B4-BE49-F238E27FC236}">
                <a16:creationId xmlns:a16="http://schemas.microsoft.com/office/drawing/2014/main" id="{6377121D-0AA3-B6E3-A16B-B0277EAE8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53415"/>
              </p:ext>
            </p:extLst>
          </p:nvPr>
        </p:nvGraphicFramePr>
        <p:xfrm>
          <a:off x="8043296" y="13997997"/>
          <a:ext cx="1679411" cy="59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82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76982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76982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94501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76982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76982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594694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68" name="Table 15">
            <a:extLst>
              <a:ext uri="{FF2B5EF4-FFF2-40B4-BE49-F238E27FC236}">
                <a16:creationId xmlns:a16="http://schemas.microsoft.com/office/drawing/2014/main" id="{03E409FE-565C-4D71-1972-FF7427A14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91293"/>
              </p:ext>
            </p:extLst>
          </p:nvPr>
        </p:nvGraphicFramePr>
        <p:xfrm>
          <a:off x="3529889" y="13941323"/>
          <a:ext cx="1623587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41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215022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248860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231941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503974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pic>
        <p:nvPicPr>
          <p:cNvPr id="235" name="Picture 2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1104" y="5800979"/>
            <a:ext cx="2239344" cy="1457990"/>
          </a:xfrm>
          <a:prstGeom prst="rect">
            <a:avLst/>
          </a:prstGeom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281" y="6330946"/>
            <a:ext cx="2205802" cy="1215739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6812" y="6234758"/>
            <a:ext cx="1181958" cy="1326915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1484" y="11123114"/>
            <a:ext cx="1500194" cy="1123697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3075" y="10291190"/>
            <a:ext cx="1433731" cy="2127220"/>
          </a:xfrm>
          <a:prstGeom prst="rect">
            <a:avLst/>
          </a:prstGeom>
        </p:spPr>
      </p:pic>
      <p:pic>
        <p:nvPicPr>
          <p:cNvPr id="247" name="Picture 2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1220" y="11485853"/>
            <a:ext cx="1846538" cy="964965"/>
          </a:xfrm>
          <a:prstGeom prst="rect">
            <a:avLst/>
          </a:prstGeom>
        </p:spPr>
      </p:pic>
      <p:pic>
        <p:nvPicPr>
          <p:cNvPr id="250" name="Picture 2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3469" y="5448066"/>
            <a:ext cx="1639449" cy="1460349"/>
          </a:xfrm>
          <a:prstGeom prst="rect">
            <a:avLst/>
          </a:prstGeom>
        </p:spPr>
      </p:pic>
      <p:pic>
        <p:nvPicPr>
          <p:cNvPr id="252" name="Picture 2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2716" y="15331620"/>
            <a:ext cx="1598179" cy="1598179"/>
          </a:xfrm>
          <a:prstGeom prst="rect">
            <a:avLst/>
          </a:prstGeom>
        </p:spPr>
      </p:pic>
      <p:pic>
        <p:nvPicPr>
          <p:cNvPr id="253" name="Picture 2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65746" y="15399805"/>
            <a:ext cx="1886442" cy="1665436"/>
          </a:xfrm>
          <a:prstGeom prst="rect">
            <a:avLst/>
          </a:prstGeom>
        </p:spPr>
      </p:pic>
      <p:pic>
        <p:nvPicPr>
          <p:cNvPr id="254" name="Picture 2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5428" y="15743077"/>
            <a:ext cx="1683650" cy="1126515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28179" y="14760831"/>
            <a:ext cx="1962150" cy="23336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77BD5B5-6C49-6B4E-F09F-479640EF26F1}"/>
              </a:ext>
            </a:extLst>
          </p:cNvPr>
          <p:cNvGrpSpPr/>
          <p:nvPr/>
        </p:nvGrpSpPr>
        <p:grpSpPr>
          <a:xfrm>
            <a:off x="448922" y="10606322"/>
            <a:ext cx="3355396" cy="3516052"/>
            <a:chOff x="11168313" y="5375460"/>
            <a:chExt cx="2887171" cy="288717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05207149-10A3-EC08-05BC-F264B20A5849}"/>
                </a:ext>
              </a:extLst>
            </p:cNvPr>
            <p:cNvSpPr/>
            <p:nvPr/>
          </p:nvSpPr>
          <p:spPr>
            <a:xfrm>
              <a:off x="11168313" y="5375460"/>
              <a:ext cx="2887171" cy="2887171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v</a:t>
              </a:r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1EAA8533-E7B7-0568-76C3-0F31D99B85C4}"/>
                </a:ext>
              </a:extLst>
            </p:cNvPr>
            <p:cNvSpPr/>
            <p:nvPr/>
          </p:nvSpPr>
          <p:spPr>
            <a:xfrm>
              <a:off x="11421700" y="5628847"/>
              <a:ext cx="2380398" cy="2380398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BC7BC16F-6BE8-564F-2882-5010406ADA99}"/>
              </a:ext>
            </a:extLst>
          </p:cNvPr>
          <p:cNvSpPr txBox="1"/>
          <p:nvPr/>
        </p:nvSpPr>
        <p:spPr>
          <a:xfrm>
            <a:off x="1591796" y="12153096"/>
            <a:ext cx="10081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200" b="1" dirty="0">
                <a:solidFill>
                  <a:srgbClr val="002060"/>
                </a:solidFill>
                <a:latin typeface="Gill Sans MT" panose="020B0502020104020203" pitchFamily="34" charset="0"/>
              </a:rPr>
              <a:t>Y8</a:t>
            </a:r>
            <a:endParaRPr lang="en-GB" sz="4200" b="1" dirty="0"/>
          </a:p>
        </p:txBody>
      </p:sp>
    </p:spTree>
    <p:extLst>
      <p:ext uri="{BB962C8B-B14F-4D97-AF65-F5344CB8AC3E}">
        <p14:creationId xmlns:p14="http://schemas.microsoft.com/office/powerpoint/2010/main" val="267370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DA1B694F-97EF-EEBB-0F29-1ABF5FB94E21}"/>
              </a:ext>
            </a:extLst>
          </p:cNvPr>
          <p:cNvGrpSpPr/>
          <p:nvPr/>
        </p:nvGrpSpPr>
        <p:grpSpPr>
          <a:xfrm>
            <a:off x="320335" y="0"/>
            <a:ext cx="13873555" cy="21604345"/>
            <a:chOff x="345786" y="-3374403"/>
            <a:chExt cx="13556887" cy="23999051"/>
          </a:xfrm>
          <a:solidFill>
            <a:srgbClr val="003399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58D110-862C-B9B4-7C1E-5EACB902EB13}"/>
                </a:ext>
              </a:extLst>
            </p:cNvPr>
            <p:cNvSpPr/>
            <p:nvPr/>
          </p:nvSpPr>
          <p:spPr>
            <a:xfrm flipH="1">
              <a:off x="2026449" y="15336522"/>
              <a:ext cx="9841706" cy="1082031"/>
            </a:xfrm>
            <a:prstGeom prst="rect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F78DAFD-741A-BBB6-6CAD-7A0964FBDC61}"/>
                </a:ext>
              </a:extLst>
            </p:cNvPr>
            <p:cNvGrpSpPr/>
            <p:nvPr/>
          </p:nvGrpSpPr>
          <p:grpSpPr>
            <a:xfrm>
              <a:off x="345786" y="15299925"/>
              <a:ext cx="4012321" cy="5324723"/>
              <a:chOff x="345786" y="15299925"/>
              <a:chExt cx="4012321" cy="5324723"/>
            </a:xfrm>
            <a:grpFill/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DCA2D39-7CF6-6561-E278-568097A0013D}"/>
                  </a:ext>
                </a:extLst>
              </p:cNvPr>
              <p:cNvSpPr/>
              <p:nvPr/>
            </p:nvSpPr>
            <p:spPr>
              <a:xfrm rot="5400000" flipH="1">
                <a:off x="-592746" y="18797128"/>
                <a:ext cx="2766052" cy="888987"/>
              </a:xfrm>
              <a:prstGeom prst="rect">
                <a:avLst/>
              </a:prstGeom>
              <a:solidFill>
                <a:srgbClr val="66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BE55D210-5F99-6775-6663-0051075B5AED}"/>
                  </a:ext>
                </a:extLst>
              </p:cNvPr>
              <p:cNvSpPr/>
              <p:nvPr/>
            </p:nvSpPr>
            <p:spPr>
              <a:xfrm rot="16200000">
                <a:off x="-253322" y="15899033"/>
                <a:ext cx="5210537" cy="4012321"/>
              </a:xfrm>
              <a:prstGeom prst="blockArc">
                <a:avLst>
                  <a:gd name="adj1" fmla="val 16149887"/>
                  <a:gd name="adj2" fmla="val 9203"/>
                  <a:gd name="adj3" fmla="val 22102"/>
                </a:avLst>
              </a:prstGeom>
              <a:solidFill>
                <a:srgbClr val="66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8744BF24-83F7-638F-D190-2F3030DF6D8C}"/>
                </a:ext>
              </a:extLst>
            </p:cNvPr>
            <p:cNvSpPr/>
            <p:nvPr/>
          </p:nvSpPr>
          <p:spPr>
            <a:xfrm rot="5400000" flipH="1">
              <a:off x="8535571" y="11479963"/>
              <a:ext cx="5513972" cy="4512525"/>
            </a:xfrm>
            <a:prstGeom prst="blockArc">
              <a:avLst>
                <a:gd name="adj1" fmla="val 10744641"/>
                <a:gd name="adj2" fmla="val 9203"/>
                <a:gd name="adj3" fmla="val 22102"/>
              </a:avLst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DE7B0B6-F39B-F986-B615-16E2C27BABBB}"/>
                </a:ext>
              </a:extLst>
            </p:cNvPr>
            <p:cNvGrpSpPr/>
            <p:nvPr/>
          </p:nvGrpSpPr>
          <p:grpSpPr>
            <a:xfrm rot="10800000">
              <a:off x="9875873" y="-3374403"/>
              <a:ext cx="4026800" cy="8824371"/>
              <a:chOff x="479250" y="14357464"/>
              <a:chExt cx="4026800" cy="8824371"/>
            </a:xfrm>
            <a:grpFill/>
          </p:grpSpPr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EEC48CCB-8DE6-7090-2B23-9DE47BD821EB}"/>
                  </a:ext>
                </a:extLst>
              </p:cNvPr>
              <p:cNvSpPr/>
              <p:nvPr/>
            </p:nvSpPr>
            <p:spPr>
              <a:xfrm rot="16200000">
                <a:off x="-12914" y="14849630"/>
                <a:ext cx="5011129" cy="4026798"/>
              </a:xfrm>
              <a:prstGeom prst="blockArc">
                <a:avLst>
                  <a:gd name="adj1" fmla="val 16149887"/>
                  <a:gd name="adj2" fmla="val 605599"/>
                  <a:gd name="adj3" fmla="val 2487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070DAC0-964B-E59A-9D49-A2D65DB1D199}"/>
                  </a:ext>
                </a:extLst>
              </p:cNvPr>
              <p:cNvSpPr/>
              <p:nvPr/>
            </p:nvSpPr>
            <p:spPr>
              <a:xfrm rot="5400000" flipH="1">
                <a:off x="-2216401" y="19353212"/>
                <a:ext cx="6524274" cy="113297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E44EAA63-2189-883C-2858-8A08824C2C3E}"/>
              </a:ext>
            </a:extLst>
          </p:cNvPr>
          <p:cNvSpPr/>
          <p:nvPr/>
        </p:nvSpPr>
        <p:spPr>
          <a:xfrm>
            <a:off x="2675539" y="16751719"/>
            <a:ext cx="1623590" cy="1234642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61000">
                <a:srgbClr val="CC0000"/>
              </a:gs>
              <a:gs pos="34000">
                <a:srgbClr val="CC00CC"/>
              </a:gs>
              <a:gs pos="80000">
                <a:srgbClr val="0070C0"/>
              </a:gs>
            </a:gsLst>
            <a:lin ang="2700000" scaled="1"/>
            <a:tileRect/>
          </a:gra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a typeface="+mn-lt"/>
                <a:cs typeface="+mn-lt"/>
              </a:rPr>
              <a:t>All About 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0963B-58CB-9878-196C-9BBA2C58689A}"/>
              </a:ext>
            </a:extLst>
          </p:cNvPr>
          <p:cNvSpPr/>
          <p:nvPr/>
        </p:nvSpPr>
        <p:spPr>
          <a:xfrm>
            <a:off x="573391" y="97967"/>
            <a:ext cx="12724982" cy="2115500"/>
          </a:xfrm>
          <a:prstGeom prst="rect">
            <a:avLst/>
          </a:prstGeom>
          <a:solidFill>
            <a:schemeClr val="bg1"/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rgbClr val="002060"/>
                </a:solidFill>
                <a:latin typeface="Gill Sans MT" panose="020B0502020104020203" pitchFamily="34" charset="0"/>
              </a:rPr>
              <a:t>Our English Learning Journey</a:t>
            </a:r>
          </a:p>
          <a:p>
            <a:pPr algn="ctr"/>
            <a:endParaRPr lang="en-GB" sz="4400" b="1" u="sng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ctr"/>
            <a:endParaRPr lang="en-GB" sz="4400" b="1" u="sng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66C38B-D7B7-0F51-BF49-A3AC24190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350" y="779913"/>
            <a:ext cx="6327483" cy="132987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233947"/>
              </p:ext>
            </p:extLst>
          </p:nvPr>
        </p:nvGraphicFramePr>
        <p:xfrm>
          <a:off x="3371411" y="4469177"/>
          <a:ext cx="67385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167">
                  <a:extLst>
                    <a:ext uri="{9D8B030D-6E8A-4147-A177-3AD203B41FA5}">
                      <a16:colId xmlns:a16="http://schemas.microsoft.com/office/drawing/2014/main" val="2633813177"/>
                    </a:ext>
                  </a:extLst>
                </a:gridCol>
                <a:gridCol w="2246167">
                  <a:extLst>
                    <a:ext uri="{9D8B030D-6E8A-4147-A177-3AD203B41FA5}">
                      <a16:colId xmlns:a16="http://schemas.microsoft.com/office/drawing/2014/main" val="2507111919"/>
                    </a:ext>
                  </a:extLst>
                </a:gridCol>
                <a:gridCol w="2246167">
                  <a:extLst>
                    <a:ext uri="{9D8B030D-6E8A-4147-A177-3AD203B41FA5}">
                      <a16:colId xmlns:a16="http://schemas.microsoft.com/office/drawing/2014/main" val="2432100335"/>
                    </a:ext>
                  </a:extLst>
                </a:gridCol>
              </a:tblGrid>
              <a:tr h="412463">
                <a:tc>
                  <a:txBody>
                    <a:bodyPr/>
                    <a:lstStyle/>
                    <a:p>
                      <a:r>
                        <a:rPr lang="en-GB" sz="2400" dirty="0"/>
                        <a:t>Word Reading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Transcription</a:t>
                      </a:r>
                    </a:p>
                  </a:txBody>
                  <a:tcPr>
                    <a:gradFill>
                      <a:gsLst>
                        <a:gs pos="28000">
                          <a:srgbClr val="000066"/>
                        </a:gs>
                        <a:gs pos="49000">
                          <a:srgbClr val="000066"/>
                        </a:gs>
                        <a:gs pos="6200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2400" dirty="0"/>
                        <a:t>Spoken</a:t>
                      </a:r>
                      <a:r>
                        <a:rPr lang="en-GB" sz="2400" baseline="0" dirty="0"/>
                        <a:t> Language</a:t>
                      </a:r>
                      <a:endParaRPr lang="en-GB" sz="2400" dirty="0"/>
                    </a:p>
                  </a:txBody>
                  <a:tcPr>
                    <a:gradFill>
                      <a:gsLst>
                        <a:gs pos="28000">
                          <a:srgbClr val="660066"/>
                        </a:gs>
                        <a:gs pos="49000">
                          <a:srgbClr val="CC00CC"/>
                        </a:gs>
                        <a:gs pos="62000">
                          <a:srgbClr val="CC00CC"/>
                        </a:gs>
                        <a:gs pos="100000">
                          <a:srgbClr val="FF00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11153840"/>
                  </a:ext>
                </a:extLst>
              </a:tr>
              <a:tr h="412463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Comprehension</a:t>
                      </a:r>
                    </a:p>
                  </a:txBody>
                  <a:tcPr>
                    <a:gradFill>
                      <a:gsLst>
                        <a:gs pos="28000">
                          <a:srgbClr val="FF0000"/>
                        </a:gs>
                        <a:gs pos="49000">
                          <a:srgbClr val="FF4215"/>
                        </a:gs>
                        <a:gs pos="88000">
                          <a:srgbClr val="FFFF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Composition</a:t>
                      </a:r>
                    </a:p>
                  </a:txBody>
                  <a:tcPr>
                    <a:solidFill>
                      <a:srgbClr val="0000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488477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SPAG</a:t>
                      </a:r>
                    </a:p>
                  </a:txBody>
                  <a:tcPr>
                    <a:gradFill>
                      <a:gsLst>
                        <a:gs pos="28000">
                          <a:srgbClr val="000066"/>
                        </a:gs>
                        <a:gs pos="49000">
                          <a:srgbClr val="000066"/>
                        </a:gs>
                        <a:gs pos="6200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Handwriting</a:t>
                      </a:r>
                    </a:p>
                  </a:txBody>
                  <a:tcPr>
                    <a:gradFill>
                      <a:gsLst>
                        <a:gs pos="28000">
                          <a:srgbClr val="000066"/>
                        </a:gs>
                        <a:gs pos="49000">
                          <a:srgbClr val="000066"/>
                        </a:gs>
                        <a:gs pos="6200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28000">
                          <a:srgbClr val="000066"/>
                        </a:gs>
                        <a:gs pos="49000">
                          <a:srgbClr val="000066"/>
                        </a:gs>
                        <a:gs pos="6200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7100198"/>
                  </a:ext>
                </a:extLst>
              </a:tr>
            </a:tbl>
          </a:graphicData>
        </a:graphic>
      </p:graphicFrame>
      <p:graphicFrame>
        <p:nvGraphicFramePr>
          <p:cNvPr id="97" name="Table 15">
            <a:extLst>
              <a:ext uri="{FF2B5EF4-FFF2-40B4-BE49-F238E27FC236}">
                <a16:creationId xmlns:a16="http://schemas.microsoft.com/office/drawing/2014/main" id="{D7D0F05C-020B-E211-2385-019EDDC6B629}"/>
              </a:ext>
            </a:extLst>
          </p:cNvPr>
          <p:cNvGraphicFramePr>
            <a:graphicFrameLocks noGrp="1"/>
          </p:cNvGraphicFramePr>
          <p:nvPr/>
        </p:nvGraphicFramePr>
        <p:xfrm>
          <a:off x="2096360" y="2383583"/>
          <a:ext cx="9600138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682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988872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1144492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3194194724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3482695994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AO1</a:t>
                      </a: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AO3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AO5</a:t>
                      </a: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AO7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AO8</a:t>
                      </a: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AO9</a:t>
                      </a:r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10664"/>
              </p:ext>
            </p:extLst>
          </p:nvPr>
        </p:nvGraphicFramePr>
        <p:xfrm>
          <a:off x="4441010" y="18965430"/>
          <a:ext cx="7111216" cy="761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804">
                  <a:extLst>
                    <a:ext uri="{9D8B030D-6E8A-4147-A177-3AD203B41FA5}">
                      <a16:colId xmlns:a16="http://schemas.microsoft.com/office/drawing/2014/main" val="1040691560"/>
                    </a:ext>
                  </a:extLst>
                </a:gridCol>
                <a:gridCol w="1777804">
                  <a:extLst>
                    <a:ext uri="{9D8B030D-6E8A-4147-A177-3AD203B41FA5}">
                      <a16:colId xmlns:a16="http://schemas.microsoft.com/office/drawing/2014/main" val="1689333303"/>
                    </a:ext>
                  </a:extLst>
                </a:gridCol>
                <a:gridCol w="1777804">
                  <a:extLst>
                    <a:ext uri="{9D8B030D-6E8A-4147-A177-3AD203B41FA5}">
                      <a16:colId xmlns:a16="http://schemas.microsoft.com/office/drawing/2014/main" val="1643200671"/>
                    </a:ext>
                  </a:extLst>
                </a:gridCol>
                <a:gridCol w="1777804">
                  <a:extLst>
                    <a:ext uri="{9D8B030D-6E8A-4147-A177-3AD203B41FA5}">
                      <a16:colId xmlns:a16="http://schemas.microsoft.com/office/drawing/2014/main" val="3363055551"/>
                    </a:ext>
                  </a:extLst>
                </a:gridCol>
              </a:tblGrid>
              <a:tr h="76152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Attention</a:t>
                      </a:r>
                      <a:r>
                        <a:rPr lang="en-GB" sz="1800" baseline="0" dirty="0">
                          <a:solidFill>
                            <a:schemeClr val="bg1"/>
                          </a:solidFill>
                        </a:rPr>
                        <a:t> and Understanding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8000">
                          <a:srgbClr val="C00000"/>
                        </a:gs>
                        <a:gs pos="49000">
                          <a:srgbClr val="660066"/>
                        </a:gs>
                        <a:gs pos="70000">
                          <a:srgbClr val="CC00CC"/>
                        </a:gs>
                        <a:gs pos="81000">
                          <a:srgbClr val="FF00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Language and Communication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8000">
                          <a:srgbClr val="660066"/>
                        </a:gs>
                        <a:gs pos="49000">
                          <a:srgbClr val="CC00CC"/>
                        </a:gs>
                        <a:gs pos="70000">
                          <a:srgbClr val="CC00CC"/>
                        </a:gs>
                        <a:gs pos="81000">
                          <a:srgbClr val="FF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Reading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Writing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15246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3234884-362C-C56D-6D4B-B0910942489D}"/>
              </a:ext>
            </a:extLst>
          </p:cNvPr>
          <p:cNvSpPr/>
          <p:nvPr/>
        </p:nvSpPr>
        <p:spPr>
          <a:xfrm>
            <a:off x="4614065" y="16751719"/>
            <a:ext cx="1623590" cy="1234642"/>
          </a:xfrm>
          <a:prstGeom prst="rect">
            <a:avLst/>
          </a:prstGeom>
          <a:gradFill>
            <a:gsLst>
              <a:gs pos="0">
                <a:srgbClr val="7030A0"/>
              </a:gs>
              <a:gs pos="61000">
                <a:srgbClr val="CC0000"/>
              </a:gs>
              <a:gs pos="34000">
                <a:srgbClr val="CC00CC"/>
              </a:gs>
              <a:gs pos="80000">
                <a:srgbClr val="0070C0"/>
              </a:gs>
            </a:gsLst>
            <a:lin ang="2700000" scaled="1"/>
          </a:gra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a typeface="+mn-lt"/>
                <a:cs typeface="+mn-lt"/>
              </a:rPr>
              <a:t>Into 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ea typeface="+mn-lt"/>
                <a:cs typeface="+mn-lt"/>
              </a:rPr>
              <a:t>The Woods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99D3D8-CD10-FD4B-E852-EE476FAD0B74}"/>
              </a:ext>
            </a:extLst>
          </p:cNvPr>
          <p:cNvSpPr/>
          <p:nvPr/>
        </p:nvSpPr>
        <p:spPr>
          <a:xfrm>
            <a:off x="6657565" y="16779097"/>
            <a:ext cx="1623590" cy="1234642"/>
          </a:xfrm>
          <a:prstGeom prst="rect">
            <a:avLst/>
          </a:prstGeom>
          <a:gradFill>
            <a:gsLst>
              <a:gs pos="0">
                <a:srgbClr val="7030A0"/>
              </a:gs>
              <a:gs pos="61000">
                <a:srgbClr val="CC0000"/>
              </a:gs>
              <a:gs pos="34000">
                <a:srgbClr val="CC00CC"/>
              </a:gs>
              <a:gs pos="80000">
                <a:srgbClr val="0070C0"/>
              </a:gs>
            </a:gsLst>
            <a:lin ang="2700000" scaled="1"/>
          </a:gra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a typeface="+mn-lt"/>
                <a:cs typeface="+mn-lt"/>
              </a:rPr>
              <a:t>Superheroes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6C1DA9-8846-B19F-5C11-386D74D00B09}"/>
              </a:ext>
            </a:extLst>
          </p:cNvPr>
          <p:cNvSpPr/>
          <p:nvPr/>
        </p:nvSpPr>
        <p:spPr>
          <a:xfrm>
            <a:off x="8701065" y="16784698"/>
            <a:ext cx="1623590" cy="1228613"/>
          </a:xfrm>
          <a:prstGeom prst="rect">
            <a:avLst/>
          </a:prstGeom>
          <a:gradFill>
            <a:gsLst>
              <a:gs pos="0">
                <a:srgbClr val="7030A0"/>
              </a:gs>
              <a:gs pos="61000">
                <a:srgbClr val="CC0000"/>
              </a:gs>
              <a:gs pos="34000">
                <a:srgbClr val="CC00CC"/>
              </a:gs>
              <a:gs pos="80000">
                <a:srgbClr val="0070C0"/>
              </a:gs>
            </a:gsLst>
            <a:lin ang="2700000" scaled="1"/>
          </a:gra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a typeface="+mn-lt"/>
                <a:cs typeface="+mn-lt"/>
              </a:rPr>
              <a:t>Down on the Farm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C87875-3151-FA61-3B84-CEE9F2F4E956}"/>
              </a:ext>
            </a:extLst>
          </p:cNvPr>
          <p:cNvSpPr/>
          <p:nvPr/>
        </p:nvSpPr>
        <p:spPr>
          <a:xfrm>
            <a:off x="10557229" y="16786584"/>
            <a:ext cx="1623590" cy="1234642"/>
          </a:xfrm>
          <a:prstGeom prst="rect">
            <a:avLst/>
          </a:prstGeom>
          <a:gradFill>
            <a:gsLst>
              <a:gs pos="0">
                <a:srgbClr val="7030A0"/>
              </a:gs>
              <a:gs pos="61000">
                <a:srgbClr val="CC0000"/>
              </a:gs>
              <a:gs pos="34000">
                <a:srgbClr val="CC00CC"/>
              </a:gs>
              <a:gs pos="80000">
                <a:srgbClr val="0070C0"/>
              </a:gs>
            </a:gsLst>
            <a:lin ang="2700000" scaled="1"/>
          </a:gra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a typeface="+mn-lt"/>
                <a:cs typeface="+mn-lt"/>
              </a:rPr>
              <a:t>Pesky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ea typeface="+mn-lt"/>
                <a:cs typeface="+mn-lt"/>
              </a:rPr>
              <a:t>Pirates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861469-6F59-69B3-C40A-76970B189C51}"/>
              </a:ext>
            </a:extLst>
          </p:cNvPr>
          <p:cNvSpPr/>
          <p:nvPr/>
        </p:nvSpPr>
        <p:spPr>
          <a:xfrm>
            <a:off x="12318855" y="15521786"/>
            <a:ext cx="1623590" cy="1136808"/>
          </a:xfrm>
          <a:prstGeom prst="rect">
            <a:avLst/>
          </a:prstGeom>
          <a:gradFill>
            <a:gsLst>
              <a:gs pos="0">
                <a:srgbClr val="7030A0"/>
              </a:gs>
              <a:gs pos="61000">
                <a:srgbClr val="CC0000"/>
              </a:gs>
              <a:gs pos="34000">
                <a:srgbClr val="CC00CC"/>
              </a:gs>
              <a:gs pos="80000">
                <a:srgbClr val="0070C0"/>
              </a:gs>
            </a:gsLst>
            <a:lin ang="2700000" scaled="1"/>
          </a:gra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a typeface="+mn-lt"/>
                <a:cs typeface="+mn-lt"/>
              </a:rPr>
              <a:t>At the Seaside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622C33-3919-F44B-805F-A95CA08A941A}"/>
              </a:ext>
            </a:extLst>
          </p:cNvPr>
          <p:cNvGrpSpPr/>
          <p:nvPr/>
        </p:nvGrpSpPr>
        <p:grpSpPr>
          <a:xfrm>
            <a:off x="179101" y="16774606"/>
            <a:ext cx="4106044" cy="4428916"/>
            <a:chOff x="11168313" y="5375460"/>
            <a:chExt cx="2887171" cy="288717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A79771A2-5EB5-83D4-9ED7-2F780E425BFA}"/>
                </a:ext>
              </a:extLst>
            </p:cNvPr>
            <p:cNvSpPr/>
            <p:nvPr/>
          </p:nvSpPr>
          <p:spPr>
            <a:xfrm>
              <a:off x="11168313" y="5375460"/>
              <a:ext cx="2887171" cy="2887171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v</a:t>
              </a:r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4FD7D65E-9720-A20A-67FC-2A9DBF1E5F15}"/>
                </a:ext>
              </a:extLst>
            </p:cNvPr>
            <p:cNvSpPr/>
            <p:nvPr/>
          </p:nvSpPr>
          <p:spPr>
            <a:xfrm>
              <a:off x="11421700" y="5628847"/>
              <a:ext cx="2380398" cy="2380398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7B34BE6-2853-6C62-9751-8EB0C5041D45}"/>
              </a:ext>
            </a:extLst>
          </p:cNvPr>
          <p:cNvSpPr/>
          <p:nvPr/>
        </p:nvSpPr>
        <p:spPr>
          <a:xfrm>
            <a:off x="1378215" y="18574610"/>
            <a:ext cx="1658108" cy="1253553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Gill Sans MT"/>
              </a:rPr>
              <a:t>Little Blossoms</a:t>
            </a:r>
            <a:endParaRPr lang="en-GB" sz="36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8A4F5083-D128-224F-B596-E981F1022274}"/>
              </a:ext>
            </a:extLst>
          </p:cNvPr>
          <p:cNvSpPr/>
          <p:nvPr/>
        </p:nvSpPr>
        <p:spPr>
          <a:xfrm rot="16200000" flipH="1">
            <a:off x="7386298" y="8688138"/>
            <a:ext cx="7645766" cy="3874992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64C1E2-E3B9-E89C-C7F7-3E357ACE2477}"/>
              </a:ext>
            </a:extLst>
          </p:cNvPr>
          <p:cNvSpPr/>
          <p:nvPr/>
        </p:nvSpPr>
        <p:spPr>
          <a:xfrm>
            <a:off x="5232756" y="9730068"/>
            <a:ext cx="3105421" cy="972829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FFT Success for all Phonics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436528-405F-E129-9EA8-BD05D991CC6D}"/>
              </a:ext>
            </a:extLst>
          </p:cNvPr>
          <p:cNvGrpSpPr/>
          <p:nvPr/>
        </p:nvGrpSpPr>
        <p:grpSpPr>
          <a:xfrm>
            <a:off x="10658870" y="4540556"/>
            <a:ext cx="3613717" cy="4017950"/>
            <a:chOff x="11168313" y="5375460"/>
            <a:chExt cx="2887171" cy="288717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B209998B-43C3-B9AB-EDDF-463902FF4FFF}"/>
                </a:ext>
              </a:extLst>
            </p:cNvPr>
            <p:cNvSpPr/>
            <p:nvPr/>
          </p:nvSpPr>
          <p:spPr>
            <a:xfrm>
              <a:off x="11168313" y="5375460"/>
              <a:ext cx="2887171" cy="2887171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v</a:t>
              </a: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D30360C3-FE71-7F5D-D12F-3623C5A3B811}"/>
                </a:ext>
              </a:extLst>
            </p:cNvPr>
            <p:cNvSpPr/>
            <p:nvPr/>
          </p:nvSpPr>
          <p:spPr>
            <a:xfrm>
              <a:off x="11421700" y="5628847"/>
              <a:ext cx="2380398" cy="2380398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9CC19AD4-9227-2616-2AF2-FAB815D0B371}"/>
              </a:ext>
            </a:extLst>
          </p:cNvPr>
          <p:cNvSpPr/>
          <p:nvPr/>
        </p:nvSpPr>
        <p:spPr>
          <a:xfrm>
            <a:off x="11170946" y="4472984"/>
            <a:ext cx="2738657" cy="444996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200" b="1" dirty="0">
              <a:solidFill>
                <a:srgbClr val="002060"/>
              </a:solidFill>
              <a:latin typeface="Gill Sans MT"/>
            </a:endParaRPr>
          </a:p>
          <a:p>
            <a:pPr algn="ctr"/>
            <a:r>
              <a:rPr lang="en-GB" b="1" dirty="0">
                <a:solidFill>
                  <a:srgbClr val="002060"/>
                </a:solidFill>
                <a:latin typeface="Gill Sans MT"/>
              </a:rPr>
              <a:t>Transition 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Gill Sans MT"/>
              </a:rPr>
              <a:t>to 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Gill Sans MT"/>
              </a:rPr>
              <a:t>KS3</a:t>
            </a:r>
            <a:endParaRPr lang="en-GB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266" y="8277141"/>
            <a:ext cx="1291614" cy="12916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548" y="8422826"/>
            <a:ext cx="1902304" cy="10002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5251" y="9170872"/>
            <a:ext cx="1535218" cy="20495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173" y="11184516"/>
            <a:ext cx="2025386" cy="11342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5624" y="11188514"/>
            <a:ext cx="1430837" cy="1071747"/>
          </a:xfrm>
          <a:prstGeom prst="rect">
            <a:avLst/>
          </a:prstGeom>
        </p:spPr>
      </p:pic>
      <p:sp>
        <p:nvSpPr>
          <p:cNvPr id="60" name="Arrow: Curved Up 21">
            <a:extLst>
              <a:ext uri="{FF2B5EF4-FFF2-40B4-BE49-F238E27FC236}">
                <a16:creationId xmlns:a16="http://schemas.microsoft.com/office/drawing/2014/main" id="{8A4F5083-D128-224F-B596-E981F1022274}"/>
              </a:ext>
            </a:extLst>
          </p:cNvPr>
          <p:cNvSpPr/>
          <p:nvPr/>
        </p:nvSpPr>
        <p:spPr>
          <a:xfrm rot="5400000" flipH="1">
            <a:off x="-1695305" y="8379357"/>
            <a:ext cx="7645766" cy="3874992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5ECD49D-ED41-327B-3261-26ACA33BC4E8}"/>
              </a:ext>
            </a:extLst>
          </p:cNvPr>
          <p:cNvSpPr/>
          <p:nvPr/>
        </p:nvSpPr>
        <p:spPr>
          <a:xfrm>
            <a:off x="4223591" y="12812607"/>
            <a:ext cx="4990249" cy="158800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Autumn</a:t>
            </a:r>
            <a:r>
              <a:rPr lang="en-GB" sz="2200" dirty="0">
                <a:solidFill>
                  <a:srgbClr val="000066"/>
                </a:solidFill>
                <a:latin typeface="Gill Sans MT" panose="020B0502020104020203" pitchFamily="34" charset="0"/>
              </a:rPr>
              <a:t> </a:t>
            </a:r>
          </a:p>
          <a:p>
            <a:r>
              <a:rPr lang="en-GB" sz="2200" dirty="0">
                <a:solidFill>
                  <a:srgbClr val="000066"/>
                </a:solidFill>
                <a:latin typeface="Gill Sans MT" panose="020B0502020104020203" pitchFamily="34" charset="0"/>
              </a:rPr>
              <a:t>Fiction: </a:t>
            </a:r>
            <a:r>
              <a:rPr lang="en-GB" sz="2200" dirty="0">
                <a:solidFill>
                  <a:srgbClr val="000066"/>
                </a:solidFill>
              </a:rPr>
              <a:t>Stories with a familiar setting</a:t>
            </a:r>
            <a:endParaRPr lang="en-GB" sz="2200" dirty="0">
              <a:solidFill>
                <a:srgbClr val="000066"/>
              </a:solidFill>
              <a:latin typeface="Gill Sans MT" panose="020B0502020104020203" pitchFamily="34" charset="0"/>
            </a:endParaRPr>
          </a:p>
          <a:p>
            <a:r>
              <a:rPr lang="en-GB" sz="2200" dirty="0">
                <a:solidFill>
                  <a:srgbClr val="000066"/>
                </a:solidFill>
                <a:latin typeface="Gill Sans MT" panose="020B0502020104020203" pitchFamily="34" charset="0"/>
              </a:rPr>
              <a:t>Non-Fiction: </a:t>
            </a:r>
            <a:r>
              <a:rPr lang="en-GB" sz="2200" dirty="0">
                <a:solidFill>
                  <a:srgbClr val="000066"/>
                </a:solidFill>
              </a:rPr>
              <a:t>Instructive texts</a:t>
            </a:r>
            <a:endParaRPr lang="en-GB" sz="2200" dirty="0">
              <a:solidFill>
                <a:srgbClr val="000066"/>
              </a:solidFill>
              <a:latin typeface="Gill Sans MT" panose="020B0502020104020203" pitchFamily="34" charset="0"/>
            </a:endParaRPr>
          </a:p>
          <a:p>
            <a:r>
              <a:rPr lang="en-GB" sz="2200" dirty="0">
                <a:solidFill>
                  <a:srgbClr val="000066"/>
                </a:solidFill>
                <a:latin typeface="Gill Sans MT" panose="020B0502020104020203" pitchFamily="34" charset="0"/>
              </a:rPr>
              <a:t>Poetry: </a:t>
            </a:r>
            <a:r>
              <a:rPr lang="en-GB" sz="2200" dirty="0">
                <a:solidFill>
                  <a:srgbClr val="000066"/>
                </a:solidFill>
              </a:rPr>
              <a:t>sensory poems</a:t>
            </a:r>
            <a:endParaRPr lang="en-GB" sz="2200" dirty="0">
              <a:solidFill>
                <a:srgbClr val="000066"/>
              </a:solidFill>
              <a:latin typeface="Gill Sans MT" panose="020B0502020104020203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5ECD49D-ED41-327B-3261-26ACA33BC4E8}"/>
              </a:ext>
            </a:extLst>
          </p:cNvPr>
          <p:cNvSpPr/>
          <p:nvPr/>
        </p:nvSpPr>
        <p:spPr>
          <a:xfrm>
            <a:off x="578045" y="9243517"/>
            <a:ext cx="3144354" cy="2097267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Spring</a:t>
            </a:r>
          </a:p>
          <a:p>
            <a:r>
              <a:rPr lang="en-GB" sz="2200" dirty="0">
                <a:solidFill>
                  <a:srgbClr val="000066"/>
                </a:solidFill>
                <a:latin typeface="Gill Sans MT" panose="020B0502020104020203" pitchFamily="34" charset="0"/>
              </a:rPr>
              <a:t>Fiction: </a:t>
            </a:r>
            <a:r>
              <a:rPr lang="en-GB" sz="2200" dirty="0">
                <a:solidFill>
                  <a:srgbClr val="000066"/>
                </a:solidFill>
              </a:rPr>
              <a:t>Stories on a theme</a:t>
            </a:r>
            <a:endParaRPr lang="en-GB" sz="2200" dirty="0">
              <a:solidFill>
                <a:srgbClr val="000066"/>
              </a:solidFill>
              <a:latin typeface="Gill Sans MT" panose="020B0502020104020203" pitchFamily="34" charset="0"/>
            </a:endParaRPr>
          </a:p>
          <a:p>
            <a:r>
              <a:rPr lang="en-GB" sz="2200" dirty="0">
                <a:solidFill>
                  <a:srgbClr val="000066"/>
                </a:solidFill>
                <a:latin typeface="Gill Sans MT" panose="020B0502020104020203" pitchFamily="34" charset="0"/>
              </a:rPr>
              <a:t>Non-Fiction: </a:t>
            </a:r>
            <a:r>
              <a:rPr lang="en-GB" sz="2200" dirty="0">
                <a:solidFill>
                  <a:srgbClr val="000066"/>
                </a:solidFill>
              </a:rPr>
              <a:t>Information texts </a:t>
            </a:r>
            <a:endParaRPr lang="en-GB" sz="2200" dirty="0">
              <a:solidFill>
                <a:srgbClr val="000066"/>
              </a:solidFill>
              <a:latin typeface="Gill Sans MT" panose="020B0502020104020203" pitchFamily="34" charset="0"/>
            </a:endParaRPr>
          </a:p>
          <a:p>
            <a:r>
              <a:rPr lang="en-GB" sz="2200" dirty="0">
                <a:solidFill>
                  <a:srgbClr val="000066"/>
                </a:solidFill>
                <a:latin typeface="Gill Sans MT" panose="020B0502020104020203" pitchFamily="34" charset="0"/>
              </a:rPr>
              <a:t>Poetry: </a:t>
            </a:r>
            <a:r>
              <a:rPr lang="en-GB" sz="2200" dirty="0">
                <a:solidFill>
                  <a:srgbClr val="000066"/>
                </a:solidFill>
              </a:rPr>
              <a:t>theme poems</a:t>
            </a:r>
            <a:endParaRPr lang="en-GB" sz="2200" dirty="0">
              <a:solidFill>
                <a:srgbClr val="000066"/>
              </a:solidFill>
              <a:latin typeface="Gill Sans MT" panose="020B050202010402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CD49D-ED41-327B-3261-26ACA33BC4E8}"/>
              </a:ext>
            </a:extLst>
          </p:cNvPr>
          <p:cNvSpPr/>
          <p:nvPr/>
        </p:nvSpPr>
        <p:spPr>
          <a:xfrm>
            <a:off x="4139737" y="6541961"/>
            <a:ext cx="4990249" cy="1469025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Summer</a:t>
            </a:r>
          </a:p>
          <a:p>
            <a:r>
              <a:rPr lang="en-GB" sz="2200" dirty="0">
                <a:solidFill>
                  <a:srgbClr val="000066"/>
                </a:solidFill>
                <a:latin typeface="Gill Sans MT" panose="020B0502020104020203" pitchFamily="34" charset="0"/>
              </a:rPr>
              <a:t>Fiction: </a:t>
            </a:r>
            <a:r>
              <a:rPr lang="en-GB" sz="2200" dirty="0">
                <a:solidFill>
                  <a:srgbClr val="000066"/>
                </a:solidFill>
              </a:rPr>
              <a:t>Quest stories</a:t>
            </a:r>
            <a:endParaRPr lang="en-GB" sz="2200" dirty="0">
              <a:solidFill>
                <a:srgbClr val="000066"/>
              </a:solidFill>
              <a:latin typeface="Gill Sans MT" panose="020B0502020104020203" pitchFamily="34" charset="0"/>
            </a:endParaRPr>
          </a:p>
          <a:p>
            <a:r>
              <a:rPr lang="en-GB" sz="2200" dirty="0">
                <a:solidFill>
                  <a:srgbClr val="000066"/>
                </a:solidFill>
                <a:latin typeface="Gill Sans MT" panose="020B0502020104020203" pitchFamily="34" charset="0"/>
              </a:rPr>
              <a:t>Non-Fiction: </a:t>
            </a:r>
            <a:r>
              <a:rPr lang="en-GB" sz="2200" dirty="0">
                <a:solidFill>
                  <a:srgbClr val="000066"/>
                </a:solidFill>
              </a:rPr>
              <a:t>Explanatory texts </a:t>
            </a:r>
            <a:endParaRPr lang="en-GB" sz="2200" dirty="0">
              <a:solidFill>
                <a:srgbClr val="000066"/>
              </a:solidFill>
              <a:latin typeface="Gill Sans MT" panose="020B0502020104020203" pitchFamily="34" charset="0"/>
            </a:endParaRPr>
          </a:p>
          <a:p>
            <a:r>
              <a:rPr lang="en-GB" sz="2200" dirty="0">
                <a:solidFill>
                  <a:srgbClr val="000066"/>
                </a:solidFill>
                <a:latin typeface="Gill Sans MT" panose="020B0502020104020203" pitchFamily="34" charset="0"/>
              </a:rPr>
              <a:t>Poetry: </a:t>
            </a:r>
            <a:r>
              <a:rPr lang="en-GB" sz="2200" dirty="0">
                <a:solidFill>
                  <a:srgbClr val="000066"/>
                </a:solidFill>
              </a:rPr>
              <a:t>Really Looking poems</a:t>
            </a:r>
            <a:endParaRPr lang="en-GB" sz="2200" dirty="0">
              <a:solidFill>
                <a:srgbClr val="000066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29C7C5-4035-2C43-EF9B-7DCB54DE8350}"/>
              </a:ext>
            </a:extLst>
          </p:cNvPr>
          <p:cNvGrpSpPr/>
          <p:nvPr/>
        </p:nvGrpSpPr>
        <p:grpSpPr>
          <a:xfrm>
            <a:off x="10590910" y="11104882"/>
            <a:ext cx="3613717" cy="4017950"/>
            <a:chOff x="11168313" y="5375460"/>
            <a:chExt cx="2887171" cy="288717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9ADAF40E-F53D-C6B7-ECD4-5EA38086B8D8}"/>
                </a:ext>
              </a:extLst>
            </p:cNvPr>
            <p:cNvSpPr/>
            <p:nvPr/>
          </p:nvSpPr>
          <p:spPr>
            <a:xfrm>
              <a:off x="11168313" y="5375460"/>
              <a:ext cx="2887171" cy="2887171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v</a:t>
              </a:r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9309AD57-B5BF-5422-4363-D6F1768710DB}"/>
                </a:ext>
              </a:extLst>
            </p:cNvPr>
            <p:cNvSpPr/>
            <p:nvPr/>
          </p:nvSpPr>
          <p:spPr>
            <a:xfrm>
              <a:off x="11421700" y="5628847"/>
              <a:ext cx="2380398" cy="2380398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CC6A17B-92BE-ACA0-ED9C-A3A65515E917}"/>
              </a:ext>
            </a:extLst>
          </p:cNvPr>
          <p:cNvSpPr/>
          <p:nvPr/>
        </p:nvSpPr>
        <p:spPr>
          <a:xfrm>
            <a:off x="11000227" y="11071822"/>
            <a:ext cx="2738657" cy="444996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Gill Sans MT" panose="020B0502020104020203" pitchFamily="34" charset="0"/>
              </a:rPr>
              <a:t>Our Primary 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Gill Sans MT" panose="020B0502020104020203" pitchFamily="34" charset="0"/>
              </a:rPr>
              <a:t>Journey</a:t>
            </a:r>
            <a:endParaRPr lang="en-GB" b="1" dirty="0">
              <a:solidFill>
                <a:srgbClr val="00206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25258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10963B-58CB-9878-196C-9BBA2C58689A}"/>
              </a:ext>
            </a:extLst>
          </p:cNvPr>
          <p:cNvSpPr/>
          <p:nvPr/>
        </p:nvSpPr>
        <p:spPr>
          <a:xfrm>
            <a:off x="573391" y="97967"/>
            <a:ext cx="12724982" cy="2115500"/>
          </a:xfrm>
          <a:prstGeom prst="rect">
            <a:avLst/>
          </a:prstGeom>
          <a:solidFill>
            <a:schemeClr val="bg1"/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rgbClr val="002060"/>
                </a:solidFill>
                <a:latin typeface="Gill Sans MT" panose="020B0502020104020203" pitchFamily="34" charset="0"/>
              </a:rPr>
              <a:t>Our English Learning Journey</a:t>
            </a:r>
          </a:p>
          <a:p>
            <a:pPr algn="ctr"/>
            <a:endParaRPr lang="en-GB" sz="4400" b="1" u="sng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ctr"/>
            <a:endParaRPr lang="en-GB" sz="4400" b="1" u="sng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66C38B-D7B7-0F51-BF49-A3AC24190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350" y="779913"/>
            <a:ext cx="6327483" cy="13298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F76B52-C711-1272-3C4D-348EF0064988}"/>
              </a:ext>
            </a:extLst>
          </p:cNvPr>
          <p:cNvSpPr/>
          <p:nvPr/>
        </p:nvSpPr>
        <p:spPr>
          <a:xfrm>
            <a:off x="5852882" y="12271804"/>
            <a:ext cx="2694445" cy="1856138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FFT Success for all as needed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4922183B-3220-323D-553D-A3EF1B8B2DA0}"/>
              </a:ext>
            </a:extLst>
          </p:cNvPr>
          <p:cNvSpPr/>
          <p:nvPr/>
        </p:nvSpPr>
        <p:spPr>
          <a:xfrm>
            <a:off x="10601644" y="15581198"/>
            <a:ext cx="3105421" cy="1401921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N3: Non-Fiction &gt; Respond to and create 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AND 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Spoken Language Projects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19DABAFD-1301-9158-9EA1-7F3CB26E2C5E}"/>
              </a:ext>
            </a:extLst>
          </p:cNvPr>
          <p:cNvSpPr/>
          <p:nvPr/>
        </p:nvSpPr>
        <p:spPr>
          <a:xfrm>
            <a:off x="10593802" y="14132124"/>
            <a:ext cx="3105421" cy="128026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N2: Non-Fiction &gt; Read and Create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AND 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Spoken Language Projects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29AA1D01-3316-CC79-EC5B-C129221C86A8}"/>
              </a:ext>
            </a:extLst>
          </p:cNvPr>
          <p:cNvSpPr/>
          <p:nvPr/>
        </p:nvSpPr>
        <p:spPr>
          <a:xfrm>
            <a:off x="10601643" y="13025719"/>
            <a:ext cx="3105421" cy="972829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N1: Novel Study</a:t>
            </a:r>
          </a:p>
        </p:txBody>
      </p:sp>
      <p:sp>
        <p:nvSpPr>
          <p:cNvPr id="247" name="Arrow: Up 246">
            <a:extLst>
              <a:ext uri="{FF2B5EF4-FFF2-40B4-BE49-F238E27FC236}">
                <a16:creationId xmlns:a16="http://schemas.microsoft.com/office/drawing/2014/main" id="{11CB07A5-B4DB-43F9-0762-8B306C3B1695}"/>
              </a:ext>
            </a:extLst>
          </p:cNvPr>
          <p:cNvSpPr/>
          <p:nvPr/>
        </p:nvSpPr>
        <p:spPr>
          <a:xfrm>
            <a:off x="11192716" y="17173871"/>
            <a:ext cx="2097859" cy="442565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04845BF5-9B5A-3905-8D7F-411D38CABE41}"/>
              </a:ext>
            </a:extLst>
          </p:cNvPr>
          <p:cNvGrpSpPr/>
          <p:nvPr/>
        </p:nvGrpSpPr>
        <p:grpSpPr>
          <a:xfrm>
            <a:off x="10563947" y="17949897"/>
            <a:ext cx="3355396" cy="3516052"/>
            <a:chOff x="11168313" y="5375460"/>
            <a:chExt cx="2887171" cy="288717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9" name="Star: 5 Points 248">
              <a:extLst>
                <a:ext uri="{FF2B5EF4-FFF2-40B4-BE49-F238E27FC236}">
                  <a16:creationId xmlns:a16="http://schemas.microsoft.com/office/drawing/2014/main" id="{CD246CFC-C0A0-F699-5790-5149DB23D8C9}"/>
                </a:ext>
              </a:extLst>
            </p:cNvPr>
            <p:cNvSpPr/>
            <p:nvPr/>
          </p:nvSpPr>
          <p:spPr>
            <a:xfrm>
              <a:off x="11168313" y="5375460"/>
              <a:ext cx="2887171" cy="2887171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v</a:t>
              </a:r>
            </a:p>
          </p:txBody>
        </p:sp>
        <p:sp>
          <p:nvSpPr>
            <p:cNvPr id="250" name="Star: 5 Points 249">
              <a:extLst>
                <a:ext uri="{FF2B5EF4-FFF2-40B4-BE49-F238E27FC236}">
                  <a16:creationId xmlns:a16="http://schemas.microsoft.com/office/drawing/2014/main" id="{571A5FE9-0785-8701-EEBC-0F1AE11FD52E}"/>
                </a:ext>
              </a:extLst>
            </p:cNvPr>
            <p:cNvSpPr/>
            <p:nvPr/>
          </p:nvSpPr>
          <p:spPr>
            <a:xfrm>
              <a:off x="11421700" y="5628847"/>
              <a:ext cx="2380398" cy="2380398"/>
            </a:xfrm>
            <a:prstGeom prst="star5">
              <a:avLst>
                <a:gd name="adj" fmla="val 23522"/>
                <a:gd name="hf" fmla="val 105146"/>
                <a:gd name="vf" fmla="val 110557"/>
              </a:avLst>
            </a:prstGeom>
            <a:grp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54" name="Rectangle 253">
            <a:extLst>
              <a:ext uri="{FF2B5EF4-FFF2-40B4-BE49-F238E27FC236}">
                <a16:creationId xmlns:a16="http://schemas.microsoft.com/office/drawing/2014/main" id="{0864319C-B4FC-6848-BC04-C5B17BBEF0DA}"/>
              </a:ext>
            </a:extLst>
          </p:cNvPr>
          <p:cNvSpPr/>
          <p:nvPr/>
        </p:nvSpPr>
        <p:spPr>
          <a:xfrm>
            <a:off x="11412591" y="19215942"/>
            <a:ext cx="1658108" cy="1253553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Gill Sans MT"/>
              </a:rPr>
              <a:t>Nurture</a:t>
            </a:r>
            <a:endParaRPr lang="en-GB" sz="40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953606-0548-370A-C541-E371832C434C}"/>
              </a:ext>
            </a:extLst>
          </p:cNvPr>
          <p:cNvSpPr/>
          <p:nvPr/>
        </p:nvSpPr>
        <p:spPr>
          <a:xfrm>
            <a:off x="5705376" y="20070981"/>
            <a:ext cx="3105421" cy="1084606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N3: N</a:t>
            </a:r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ovel Study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AND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Spoken </a:t>
            </a:r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Language Projects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D29E41B-3665-1D8C-C862-D00F021812CE}"/>
              </a:ext>
            </a:extLst>
          </p:cNvPr>
          <p:cNvSpPr/>
          <p:nvPr/>
        </p:nvSpPr>
        <p:spPr>
          <a:xfrm>
            <a:off x="5705376" y="18820752"/>
            <a:ext cx="3105421" cy="1137068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N2: Short Stories and Poetry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AND 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Spoken Language Projects</a:t>
            </a:r>
          </a:p>
          <a:p>
            <a:pPr algn="ctr"/>
            <a:endParaRPr lang="en-GB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9B68FF-3748-4802-2B6D-DCBF1546C35B}"/>
              </a:ext>
            </a:extLst>
          </p:cNvPr>
          <p:cNvSpPr/>
          <p:nvPr/>
        </p:nvSpPr>
        <p:spPr>
          <a:xfrm>
            <a:off x="5705378" y="17696280"/>
            <a:ext cx="3105421" cy="972829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N1: Non-Fiction &gt; Read and Create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05CBFD1-70FC-F003-59AD-C4F8F18DDD24}"/>
              </a:ext>
            </a:extLst>
          </p:cNvPr>
          <p:cNvSpPr/>
          <p:nvPr/>
        </p:nvSpPr>
        <p:spPr>
          <a:xfrm>
            <a:off x="756796" y="15241411"/>
            <a:ext cx="3105421" cy="1474212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N3: Writing Creatively and Convincingly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AND 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Spoken Language Projects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ED186E7-18F6-0CDC-3709-B8CB173B1120}"/>
              </a:ext>
            </a:extLst>
          </p:cNvPr>
          <p:cNvSpPr/>
          <p:nvPr/>
        </p:nvSpPr>
        <p:spPr>
          <a:xfrm>
            <a:off x="756796" y="14064205"/>
            <a:ext cx="3105421" cy="972829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N2: Travel Writing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AND 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Spoken Language Projects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43D59E-95BA-A7A7-6EA5-FE2C1E68D610}"/>
              </a:ext>
            </a:extLst>
          </p:cNvPr>
          <p:cNvSpPr/>
          <p:nvPr/>
        </p:nvSpPr>
        <p:spPr>
          <a:xfrm>
            <a:off x="756796" y="12957799"/>
            <a:ext cx="3105421" cy="972829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N1: Fiction &gt; Read and Create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7DC86F-886F-62A8-F6E7-63B7EA311A46}"/>
              </a:ext>
            </a:extLst>
          </p:cNvPr>
          <p:cNvSpPr/>
          <p:nvPr/>
        </p:nvSpPr>
        <p:spPr>
          <a:xfrm>
            <a:off x="805800" y="10164916"/>
            <a:ext cx="3105421" cy="972829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N3: Poetry &gt; pre and post 1914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3EAB05-FC3B-29A9-6725-60426A16F151}"/>
              </a:ext>
            </a:extLst>
          </p:cNvPr>
          <p:cNvSpPr/>
          <p:nvPr/>
        </p:nvSpPr>
        <p:spPr>
          <a:xfrm>
            <a:off x="805800" y="8987710"/>
            <a:ext cx="3105421" cy="972829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N2: Novel Study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AND 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Spoken Language Projects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33FEDE2-D6BD-C33E-C03C-03F7A501A7AE}"/>
              </a:ext>
            </a:extLst>
          </p:cNvPr>
          <p:cNvSpPr/>
          <p:nvPr/>
        </p:nvSpPr>
        <p:spPr>
          <a:xfrm>
            <a:off x="812666" y="7775514"/>
            <a:ext cx="3105421" cy="972829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N1: Poetry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AND 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Spoken Language Projects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7768523-C1FB-2604-A58F-0CCF7159F4A1}"/>
              </a:ext>
            </a:extLst>
          </p:cNvPr>
          <p:cNvSpPr/>
          <p:nvPr/>
        </p:nvSpPr>
        <p:spPr>
          <a:xfrm>
            <a:off x="5655934" y="8354892"/>
            <a:ext cx="3105421" cy="972829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N3: Introduction to Shakespeare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118DB3F-8911-B342-BC03-D21705822343}"/>
              </a:ext>
            </a:extLst>
          </p:cNvPr>
          <p:cNvSpPr/>
          <p:nvPr/>
        </p:nvSpPr>
        <p:spPr>
          <a:xfrm>
            <a:off x="5655934" y="7142696"/>
            <a:ext cx="3105421" cy="972829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N2: Introduction to Shakespeare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F9FC24F-283B-11D7-E99B-9F0D60298FD5}"/>
              </a:ext>
            </a:extLst>
          </p:cNvPr>
          <p:cNvSpPr/>
          <p:nvPr/>
        </p:nvSpPr>
        <p:spPr>
          <a:xfrm>
            <a:off x="5647395" y="5996803"/>
            <a:ext cx="3105421" cy="972829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N1: Spoken Language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2BCD3D9-040E-0A71-AA2C-D50C27B7B380}"/>
              </a:ext>
            </a:extLst>
          </p:cNvPr>
          <p:cNvSpPr/>
          <p:nvPr/>
        </p:nvSpPr>
        <p:spPr>
          <a:xfrm>
            <a:off x="10601643" y="9908848"/>
            <a:ext cx="3105421" cy="972829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N3: </a:t>
            </a:r>
            <a:r>
              <a:rPr lang="en-GB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Our Future</a:t>
            </a:r>
            <a:endParaRPr lang="en-GB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A9F774D-5263-4FA1-309F-25FDAF44AE9E}"/>
              </a:ext>
            </a:extLst>
          </p:cNvPr>
          <p:cNvSpPr/>
          <p:nvPr/>
        </p:nvSpPr>
        <p:spPr>
          <a:xfrm>
            <a:off x="10601643" y="8748343"/>
            <a:ext cx="3105421" cy="972829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N2: Spoken Language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11548F-A8D8-05ED-EB52-31A9CD619093}"/>
              </a:ext>
            </a:extLst>
          </p:cNvPr>
          <p:cNvSpPr/>
          <p:nvPr/>
        </p:nvSpPr>
        <p:spPr>
          <a:xfrm>
            <a:off x="10601643" y="7623025"/>
            <a:ext cx="3105421" cy="972829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Gill Sans MT" panose="020B0502020104020203" pitchFamily="34" charset="0"/>
              </a:rPr>
              <a:t>N1: Shakespeare Study</a:t>
            </a:r>
          </a:p>
        </p:txBody>
      </p:sp>
      <p:graphicFrame>
        <p:nvGraphicFramePr>
          <p:cNvPr id="97" name="Table 15">
            <a:extLst>
              <a:ext uri="{FF2B5EF4-FFF2-40B4-BE49-F238E27FC236}">
                <a16:creationId xmlns:a16="http://schemas.microsoft.com/office/drawing/2014/main" id="{D7D0F05C-020B-E211-2385-019EDDC6B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52902"/>
              </p:ext>
            </p:extLst>
          </p:nvPr>
        </p:nvGraphicFramePr>
        <p:xfrm>
          <a:off x="2199123" y="2481977"/>
          <a:ext cx="9600138" cy="52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682">
                  <a:extLst>
                    <a:ext uri="{9D8B030D-6E8A-4147-A177-3AD203B41FA5}">
                      <a16:colId xmlns:a16="http://schemas.microsoft.com/office/drawing/2014/main" val="3042622038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1969177079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2485159283"/>
                    </a:ext>
                  </a:extLst>
                </a:gridCol>
                <a:gridCol w="988872">
                  <a:extLst>
                    <a:ext uri="{9D8B030D-6E8A-4147-A177-3AD203B41FA5}">
                      <a16:colId xmlns:a16="http://schemas.microsoft.com/office/drawing/2014/main" val="3474558395"/>
                    </a:ext>
                  </a:extLst>
                </a:gridCol>
                <a:gridCol w="1144492">
                  <a:extLst>
                    <a:ext uri="{9D8B030D-6E8A-4147-A177-3AD203B41FA5}">
                      <a16:colId xmlns:a16="http://schemas.microsoft.com/office/drawing/2014/main" val="1745548669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912655062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3194194724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3482695994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val="3594032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AO1</a:t>
                      </a: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AO3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AO5</a:t>
                      </a: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AO7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AO8</a:t>
                      </a: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AO9</a:t>
                      </a:r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11422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7B3D5541-E436-3C74-9AE2-B3DDD23FAB00}"/>
              </a:ext>
            </a:extLst>
          </p:cNvPr>
          <p:cNvSpPr/>
          <p:nvPr/>
        </p:nvSpPr>
        <p:spPr>
          <a:xfrm>
            <a:off x="2309507" y="3166177"/>
            <a:ext cx="9379371" cy="26607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002060"/>
              </a:solidFill>
              <a:cs typeface="Calibri"/>
            </a:endParaRPr>
          </a:p>
          <a:p>
            <a:pPr algn="ctr"/>
            <a:endParaRPr lang="en-GB" sz="2000" dirty="0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en-GB" sz="2000" dirty="0">
                <a:solidFill>
                  <a:srgbClr val="002060"/>
                </a:solidFill>
                <a:cs typeface="Calibri"/>
              </a:rPr>
              <a:t>Students in our 3 x nurture groups will  have tailored access to the relevant national curriculum skills for their age/ ability level.  This will help grow confidence and skill and give time to relate and apply the learning to real life situations and life skills. </a:t>
            </a:r>
          </a:p>
          <a:p>
            <a:pPr algn="ctr"/>
            <a:r>
              <a:rPr lang="en-GB" sz="2000" dirty="0">
                <a:solidFill>
                  <a:srgbClr val="002060"/>
                </a:solidFill>
                <a:cs typeface="Calibri"/>
              </a:rPr>
              <a:t>Following the relevant curriculum will </a:t>
            </a:r>
            <a:r>
              <a:rPr lang="en-GB" sz="2000">
                <a:solidFill>
                  <a:srgbClr val="002060"/>
                </a:solidFill>
                <a:cs typeface="Calibri"/>
              </a:rPr>
              <a:t>also </a:t>
            </a:r>
            <a:r>
              <a:rPr lang="en-GB" sz="2000" smtClean="0">
                <a:solidFill>
                  <a:srgbClr val="002060"/>
                </a:solidFill>
                <a:cs typeface="Calibri"/>
              </a:rPr>
              <a:t>allow </a:t>
            </a:r>
            <a:r>
              <a:rPr lang="en-GB" sz="2000" dirty="0">
                <a:solidFill>
                  <a:srgbClr val="002060"/>
                </a:solidFill>
                <a:cs typeface="Calibri"/>
              </a:rPr>
              <a:t>learners in N1  to reintegrate to the whole school in the future. </a:t>
            </a:r>
          </a:p>
          <a:p>
            <a:pPr algn="ctr"/>
            <a:r>
              <a:rPr lang="en-GB" sz="2000" dirty="0">
                <a:solidFill>
                  <a:srgbClr val="002060"/>
                </a:solidFill>
                <a:cs typeface="Calibri"/>
              </a:rPr>
              <a:t>Life Skills are at the core of chosen topics to facilitate a functional curriculum for these students whilst allowing them to access the key skills needed to gain English qualifications appropriate to their </a:t>
            </a:r>
            <a:r>
              <a:rPr lang="en-GB" sz="2000" dirty="0" smtClean="0">
                <a:solidFill>
                  <a:srgbClr val="002060"/>
                </a:solidFill>
                <a:cs typeface="Calibri"/>
              </a:rPr>
              <a:t>ability, </a:t>
            </a:r>
            <a:r>
              <a:rPr lang="en-GB" sz="2000" dirty="0">
                <a:solidFill>
                  <a:srgbClr val="002060"/>
                </a:solidFill>
                <a:cs typeface="Calibri"/>
              </a:rPr>
              <a:t>ranging from U</a:t>
            </a:r>
            <a:r>
              <a:rPr lang="en-GB" sz="2000" dirty="0" smtClean="0">
                <a:solidFill>
                  <a:srgbClr val="002060"/>
                </a:solidFill>
                <a:cs typeface="Calibri"/>
              </a:rPr>
              <a:t>nit Awards </a:t>
            </a:r>
            <a:r>
              <a:rPr lang="en-GB" sz="2000" dirty="0">
                <a:solidFill>
                  <a:srgbClr val="002060"/>
                </a:solidFill>
                <a:cs typeface="Calibri"/>
              </a:rPr>
              <a:t>to Functional Skills.</a:t>
            </a:r>
          </a:p>
          <a:p>
            <a:endParaRPr lang="en-GB" dirty="0">
              <a:solidFill>
                <a:srgbClr val="002060"/>
              </a:solidFill>
              <a:cs typeface="Calibri"/>
            </a:endParaRPr>
          </a:p>
          <a:p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99" name="Arrow: Curved Up 98">
            <a:extLst>
              <a:ext uri="{FF2B5EF4-FFF2-40B4-BE49-F238E27FC236}">
                <a16:creationId xmlns:a16="http://schemas.microsoft.com/office/drawing/2014/main" id="{D95799FF-8060-1B3C-13DA-361EEF75A84E}"/>
              </a:ext>
            </a:extLst>
          </p:cNvPr>
          <p:cNvSpPr/>
          <p:nvPr/>
        </p:nvSpPr>
        <p:spPr>
          <a:xfrm rot="10800000" flipH="1">
            <a:off x="4307034" y="9552756"/>
            <a:ext cx="6407383" cy="3878058"/>
          </a:xfrm>
          <a:prstGeom prst="curvedUpArrow">
            <a:avLst/>
          </a:prstGeom>
          <a:gradFill>
            <a:gsLst>
              <a:gs pos="9000">
                <a:srgbClr val="660066"/>
              </a:gs>
              <a:gs pos="21000">
                <a:srgbClr val="CC00CC"/>
              </a:gs>
              <a:gs pos="98812">
                <a:srgbClr val="FF4A14"/>
              </a:gs>
              <a:gs pos="92000">
                <a:srgbClr val="FF0000"/>
              </a:gs>
              <a:gs pos="72000">
                <a:srgbClr val="FFFF00"/>
              </a:gs>
              <a:gs pos="59000">
                <a:srgbClr val="002060"/>
              </a:gs>
              <a:gs pos="46000">
                <a:srgbClr val="0070C0"/>
              </a:gs>
              <a:gs pos="32000">
                <a:srgbClr val="CC66FF"/>
              </a:gs>
              <a:gs pos="85000">
                <a:srgbClr val="CC000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0" name="Arrow: Curved Up 99">
            <a:extLst>
              <a:ext uri="{FF2B5EF4-FFF2-40B4-BE49-F238E27FC236}">
                <a16:creationId xmlns:a16="http://schemas.microsoft.com/office/drawing/2014/main" id="{2BB84E63-31FF-5A5E-03A0-B0247B3C1D6C}"/>
              </a:ext>
            </a:extLst>
          </p:cNvPr>
          <p:cNvSpPr/>
          <p:nvPr/>
        </p:nvSpPr>
        <p:spPr>
          <a:xfrm flipH="1">
            <a:off x="3795500" y="13554829"/>
            <a:ext cx="6407383" cy="3878058"/>
          </a:xfrm>
          <a:prstGeom prst="curvedUpArrow">
            <a:avLst/>
          </a:prstGeom>
          <a:gradFill>
            <a:gsLst>
              <a:gs pos="9000">
                <a:srgbClr val="660066"/>
              </a:gs>
              <a:gs pos="21000">
                <a:srgbClr val="CC00CC"/>
              </a:gs>
              <a:gs pos="98812">
                <a:srgbClr val="FF4A14"/>
              </a:gs>
              <a:gs pos="92000">
                <a:srgbClr val="FF0000"/>
              </a:gs>
              <a:gs pos="72000">
                <a:srgbClr val="FFFF00"/>
              </a:gs>
              <a:gs pos="59000">
                <a:srgbClr val="002060"/>
              </a:gs>
              <a:gs pos="46000">
                <a:srgbClr val="0070C0"/>
              </a:gs>
              <a:gs pos="32000">
                <a:srgbClr val="CC66FF"/>
              </a:gs>
              <a:gs pos="85000">
                <a:srgbClr val="CC000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73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797a18d-909d-41d3-b9b0-6a73ed50265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A88202B001124C817BD578242873C8" ma:contentTypeVersion="12" ma:contentTypeDescription="Create a new document." ma:contentTypeScope="" ma:versionID="a38291147ab280150b2b59c34f1f2acc">
  <xsd:schema xmlns:xsd="http://www.w3.org/2001/XMLSchema" xmlns:xs="http://www.w3.org/2001/XMLSchema" xmlns:p="http://schemas.microsoft.com/office/2006/metadata/properties" xmlns:ns3="0797a18d-909d-41d3-b9b0-6a73ed502658" xmlns:ns4="8620606e-3a77-44d4-9370-6ee8338096cf" targetNamespace="http://schemas.microsoft.com/office/2006/metadata/properties" ma:root="true" ma:fieldsID="049e7df4190af8fe854756e2e418699c" ns3:_="" ns4:_="">
    <xsd:import namespace="0797a18d-909d-41d3-b9b0-6a73ed502658"/>
    <xsd:import namespace="8620606e-3a77-44d4-9370-6ee8338096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7a18d-909d-41d3-b9b0-6a73ed502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0606e-3a77-44d4-9370-6ee8338096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985B89-CA48-4307-90E4-501772196456}">
  <ds:schemaRefs>
    <ds:schemaRef ds:uri="0797a18d-909d-41d3-b9b0-6a73ed502658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8620606e-3a77-44d4-9370-6ee8338096c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BFA76A-2FA6-4FBE-A415-2CC82ABCA4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0D87FD-0AE9-464E-A6A4-F1D973D76D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97a18d-909d-41d3-b9b0-6a73ed502658"/>
    <ds:schemaRef ds:uri="8620606e-3a77-44d4-9370-6ee8338096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1885</TotalTime>
  <Words>639</Words>
  <Application>Microsoft Office PowerPoint</Application>
  <PresentationFormat>Custom</PresentationFormat>
  <Paragraphs>193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Lennie</dc:creator>
  <cp:lastModifiedBy>Miss K. Johnson</cp:lastModifiedBy>
  <cp:revision>580</cp:revision>
  <cp:lastPrinted>2023-01-16T15:12:38Z</cp:lastPrinted>
  <dcterms:created xsi:type="dcterms:W3CDTF">2022-07-02T15:20:09Z</dcterms:created>
  <dcterms:modified xsi:type="dcterms:W3CDTF">2023-10-13T07:28:38Z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0x010100D1A88202B001124C817BD578242873C8</vt:lpwstr>
  </property>
</Properties>
</file>