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56" r:id="rId6"/>
    <p:sldId id="261" r:id="rId7"/>
    <p:sldId id="260" r:id="rId8"/>
  </p:sldIdLst>
  <p:sldSz cx="14400213" cy="21599525"/>
  <p:notesSz cx="9929813" cy="143573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CBAD"/>
    <a:srgbClr val="9D78CC"/>
    <a:srgbClr val="003399"/>
    <a:srgbClr val="FF0000"/>
    <a:srgbClr val="7030A0"/>
    <a:srgbClr val="000066"/>
    <a:srgbClr val="002060"/>
    <a:srgbClr val="B889DB"/>
    <a:srgbClr val="FF9933"/>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5254DE-8CD0-467E-AC5A-071D1D5662AE}" v="1" dt="2023-06-19T10:35:38.790"/>
    <p1510:client id="{56736817-856E-964C-A83F-BCAE77DC3BF2}" v="200" dt="2023-09-13T14:19:29.491"/>
    <p1510:client id="{A882548E-D956-E774-760C-EE58188E6A76}" v="17" dt="2023-10-09T12:17:46.929"/>
    <p1510:client id="{C16C4808-63B0-74DE-4A80-F8DA33094C24}" v="1" dt="2023-09-14T11:31:32.419"/>
    <p1510:client id="{F9B28E75-F95B-1ADB-749A-0A04F8BF5E40}" v="28" dt="2023-09-14T09:50:26.4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7076" autoAdjust="0"/>
    <p:restoredTop sz="98167" autoAdjust="0"/>
  </p:normalViewPr>
  <p:slideViewPr>
    <p:cSldViewPr snapToGrid="0">
      <p:cViewPr>
        <p:scale>
          <a:sx n="31" d="100"/>
          <a:sy n="31" d="100"/>
        </p:scale>
        <p:origin x="2535"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0D4476-A25D-4D3E-9553-53796C222512}" type="doc">
      <dgm:prSet loTypeId="urn:microsoft.com/office/officeart/2005/8/layout/cycle2" loCatId="cycle" qsTypeId="urn:microsoft.com/office/officeart/2005/8/quickstyle/simple1" qsCatId="simple" csTypeId="urn:microsoft.com/office/officeart/2005/8/colors/accent2_2" csCatId="accent2" phldr="1"/>
      <dgm:spPr/>
      <dgm:t>
        <a:bodyPr/>
        <a:lstStyle/>
        <a:p>
          <a:endParaRPr lang="en-GB"/>
        </a:p>
      </dgm:t>
    </dgm:pt>
    <dgm:pt modelId="{B9CB306A-E974-4084-9EEA-A42683566EB5}">
      <dgm:prSet phldrT="[Text]" phldr="0"/>
      <dgm:spPr/>
      <dgm:t>
        <a:bodyPr/>
        <a:lstStyle/>
        <a:p>
          <a:pPr rtl="0"/>
          <a:r>
            <a:rPr lang="en-GB" dirty="0">
              <a:latin typeface="Calibri Light" panose="020F0302020204030204"/>
            </a:rPr>
            <a:t>Properties of Number 1</a:t>
          </a:r>
          <a:endParaRPr lang="en-GB" dirty="0"/>
        </a:p>
      </dgm:t>
    </dgm:pt>
    <dgm:pt modelId="{F9BBD43A-879D-4895-8B64-ECE8D17F5382}" type="parTrans" cxnId="{39F61DD0-5256-4305-9473-2532554FBC63}">
      <dgm:prSet/>
      <dgm:spPr/>
      <dgm:t>
        <a:bodyPr/>
        <a:lstStyle/>
        <a:p>
          <a:endParaRPr lang="en-GB"/>
        </a:p>
      </dgm:t>
    </dgm:pt>
    <dgm:pt modelId="{AD3C30AF-BDC8-4AEB-B047-3AF14B1FA14A}" type="sibTrans" cxnId="{39F61DD0-5256-4305-9473-2532554FBC63}">
      <dgm:prSet/>
      <dgm:spPr/>
      <dgm:t>
        <a:bodyPr/>
        <a:lstStyle/>
        <a:p>
          <a:endParaRPr lang="en-GB"/>
        </a:p>
      </dgm:t>
    </dgm:pt>
    <dgm:pt modelId="{BF461D51-F1EB-4C5B-A988-A61F96484D79}">
      <dgm:prSet phldrT="[Text]" phldr="0"/>
      <dgm:spPr/>
      <dgm:t>
        <a:bodyPr/>
        <a:lstStyle/>
        <a:p>
          <a:pPr rtl="0"/>
          <a:r>
            <a:rPr lang="en-GB" dirty="0">
              <a:latin typeface="Calibri Light" panose="020F0302020204030204"/>
            </a:rPr>
            <a:t>The four operations 2</a:t>
          </a:r>
          <a:endParaRPr lang="en-GB" dirty="0"/>
        </a:p>
      </dgm:t>
    </dgm:pt>
    <dgm:pt modelId="{9DCA4E56-16C7-4C8D-BF57-228F774700DC}" type="parTrans" cxnId="{9B2B3A46-6719-4806-B1EC-90497F0DC58F}">
      <dgm:prSet/>
      <dgm:spPr/>
      <dgm:t>
        <a:bodyPr/>
        <a:lstStyle/>
        <a:p>
          <a:endParaRPr lang="en-GB"/>
        </a:p>
      </dgm:t>
    </dgm:pt>
    <dgm:pt modelId="{FE88E7F3-ABB4-4B46-84B3-40BBD2DBD636}" type="sibTrans" cxnId="{9B2B3A46-6719-4806-B1EC-90497F0DC58F}">
      <dgm:prSet/>
      <dgm:spPr/>
      <dgm:t>
        <a:bodyPr/>
        <a:lstStyle/>
        <a:p>
          <a:endParaRPr lang="en-GB"/>
        </a:p>
      </dgm:t>
    </dgm:pt>
    <dgm:pt modelId="{763EDCB4-A91E-49E1-A630-19DF986943AE}">
      <dgm:prSet phldrT="[Text]" phldr="0"/>
      <dgm:spPr/>
      <dgm:t>
        <a:bodyPr/>
        <a:lstStyle/>
        <a:p>
          <a:pPr rtl="0"/>
          <a:r>
            <a:rPr lang="en-GB" dirty="0">
              <a:latin typeface="Calibri Light" panose="020F0302020204030204"/>
            </a:rPr>
            <a:t>Ratio 3</a:t>
          </a:r>
          <a:endParaRPr lang="en-GB" dirty="0"/>
        </a:p>
      </dgm:t>
    </dgm:pt>
    <dgm:pt modelId="{49DC7F25-CDDC-40B2-A2B8-0B4B487E4911}" type="parTrans" cxnId="{2DF687D8-E936-44ED-B312-12266DE3AFF8}">
      <dgm:prSet/>
      <dgm:spPr/>
      <dgm:t>
        <a:bodyPr/>
        <a:lstStyle/>
        <a:p>
          <a:endParaRPr lang="en-GB"/>
        </a:p>
      </dgm:t>
    </dgm:pt>
    <dgm:pt modelId="{9C681289-10DB-4080-B44B-9A92406BEA33}" type="sibTrans" cxnId="{2DF687D8-E936-44ED-B312-12266DE3AFF8}">
      <dgm:prSet/>
      <dgm:spPr/>
      <dgm:t>
        <a:bodyPr/>
        <a:lstStyle/>
        <a:p>
          <a:endParaRPr lang="en-GB"/>
        </a:p>
      </dgm:t>
    </dgm:pt>
    <dgm:pt modelId="{E5468290-FBE4-4E61-9706-4B28D0CAD790}">
      <dgm:prSet phldrT="[Text]" phldr="0"/>
      <dgm:spPr/>
      <dgm:t>
        <a:bodyPr/>
        <a:lstStyle/>
        <a:p>
          <a:pPr rtl="0"/>
          <a:r>
            <a:rPr lang="en-GB" dirty="0">
              <a:latin typeface="Calibri Light" panose="020F0302020204030204"/>
            </a:rPr>
            <a:t>Money 4</a:t>
          </a:r>
          <a:endParaRPr lang="en-GB" dirty="0"/>
        </a:p>
      </dgm:t>
    </dgm:pt>
    <dgm:pt modelId="{C30799FA-C050-463B-834F-E7CEA66ED7CF}" type="parTrans" cxnId="{50870D84-C9F5-48A3-9D40-43DAC6B33A19}">
      <dgm:prSet/>
      <dgm:spPr/>
      <dgm:t>
        <a:bodyPr/>
        <a:lstStyle/>
        <a:p>
          <a:endParaRPr lang="en-GB"/>
        </a:p>
      </dgm:t>
    </dgm:pt>
    <dgm:pt modelId="{4AEA3FC2-093F-4D4A-8E33-0DD9C31837D1}" type="sibTrans" cxnId="{50870D84-C9F5-48A3-9D40-43DAC6B33A19}">
      <dgm:prSet/>
      <dgm:spPr/>
      <dgm:t>
        <a:bodyPr/>
        <a:lstStyle/>
        <a:p>
          <a:endParaRPr lang="en-GB"/>
        </a:p>
      </dgm:t>
    </dgm:pt>
    <dgm:pt modelId="{58F25811-9494-4FC8-87B9-6A28D82A8C08}">
      <dgm:prSet phldrT="[Text]" phldr="0"/>
      <dgm:spPr/>
      <dgm:t>
        <a:bodyPr/>
        <a:lstStyle/>
        <a:p>
          <a:pPr rtl="0"/>
          <a:r>
            <a:rPr lang="en-GB" dirty="0">
              <a:latin typeface="Calibri Light" panose="020F0302020204030204"/>
            </a:rPr>
            <a:t>The Calander and  time 5</a:t>
          </a:r>
          <a:endParaRPr lang="en-GB" dirty="0"/>
        </a:p>
      </dgm:t>
    </dgm:pt>
    <dgm:pt modelId="{4CC3DF8E-0130-4416-9CCF-4C42B6AD4829}" type="parTrans" cxnId="{A08FEE34-F7CB-44B8-BCF4-FA35613A2C67}">
      <dgm:prSet/>
      <dgm:spPr/>
      <dgm:t>
        <a:bodyPr/>
        <a:lstStyle/>
        <a:p>
          <a:endParaRPr lang="en-GB"/>
        </a:p>
      </dgm:t>
    </dgm:pt>
    <dgm:pt modelId="{D35C7067-7810-47EE-96E5-F8150E50C4C0}" type="sibTrans" cxnId="{A08FEE34-F7CB-44B8-BCF4-FA35613A2C67}">
      <dgm:prSet/>
      <dgm:spPr/>
      <dgm:t>
        <a:bodyPr/>
        <a:lstStyle/>
        <a:p>
          <a:endParaRPr lang="en-GB"/>
        </a:p>
      </dgm:t>
    </dgm:pt>
    <dgm:pt modelId="{1DAA2ADD-B322-4452-B529-07DC1673CFC3}">
      <dgm:prSet phldr="0"/>
      <dgm:spPr/>
      <dgm:t>
        <a:bodyPr/>
        <a:lstStyle/>
        <a:p>
          <a:pPr rtl="0"/>
          <a:r>
            <a:rPr lang="en-GB" dirty="0">
              <a:latin typeface="Calibri Light" panose="020F0302020204030204"/>
            </a:rPr>
            <a:t>Measures 6</a:t>
          </a:r>
        </a:p>
      </dgm:t>
    </dgm:pt>
    <dgm:pt modelId="{2046B3E6-E2BC-4743-958C-815BC5E8EB32}" type="parTrans" cxnId="{E556B938-B6EE-4B63-A0A7-E2F54B233BB6}">
      <dgm:prSet/>
      <dgm:spPr/>
    </dgm:pt>
    <dgm:pt modelId="{C9B7BF72-D86C-4CEB-90BD-800DA500E9A7}" type="sibTrans" cxnId="{E556B938-B6EE-4B63-A0A7-E2F54B233BB6}">
      <dgm:prSet/>
      <dgm:spPr/>
      <dgm:t>
        <a:bodyPr/>
        <a:lstStyle/>
        <a:p>
          <a:endParaRPr lang="en-GB"/>
        </a:p>
      </dgm:t>
    </dgm:pt>
    <dgm:pt modelId="{18BB294D-888F-404B-8D22-B1A52EA4B83B}">
      <dgm:prSet phldr="0"/>
      <dgm:spPr/>
      <dgm:t>
        <a:bodyPr/>
        <a:lstStyle/>
        <a:p>
          <a:pPr rtl="0"/>
          <a:r>
            <a:rPr lang="en-GB" dirty="0">
              <a:latin typeface="Calibri Light" panose="020F0302020204030204"/>
            </a:rPr>
            <a:t>Geometry 7</a:t>
          </a:r>
        </a:p>
      </dgm:t>
    </dgm:pt>
    <dgm:pt modelId="{4835E098-EF6C-48E9-9CEF-4C28763C5AEB}" type="parTrans" cxnId="{C78403F0-7AF3-4CC3-969B-E7F7A09E5777}">
      <dgm:prSet/>
      <dgm:spPr/>
    </dgm:pt>
    <dgm:pt modelId="{95FE9318-BB3D-4936-AD5F-B77A8FEECB03}" type="sibTrans" cxnId="{C78403F0-7AF3-4CC3-969B-E7F7A09E5777}">
      <dgm:prSet/>
      <dgm:spPr/>
      <dgm:t>
        <a:bodyPr/>
        <a:lstStyle/>
        <a:p>
          <a:endParaRPr lang="en-GB"/>
        </a:p>
      </dgm:t>
    </dgm:pt>
    <dgm:pt modelId="{4CD6A863-BF59-4C7C-97DC-194564A1B0B5}">
      <dgm:prSet phldr="0"/>
      <dgm:spPr/>
      <dgm:t>
        <a:bodyPr/>
        <a:lstStyle/>
        <a:p>
          <a:pPr rtl="0"/>
          <a:r>
            <a:rPr lang="en-GB" dirty="0">
              <a:latin typeface="Calibri Light" panose="020F0302020204030204"/>
            </a:rPr>
            <a:t>Statistics 8</a:t>
          </a:r>
        </a:p>
      </dgm:t>
    </dgm:pt>
    <dgm:pt modelId="{E8D04785-5842-466E-9139-8561754DCDD0}" type="parTrans" cxnId="{423446D4-10AB-4F9A-B5D1-DBD871E6F183}">
      <dgm:prSet/>
      <dgm:spPr/>
    </dgm:pt>
    <dgm:pt modelId="{5391B6AD-9798-4B0B-87D6-A29F278B2F87}" type="sibTrans" cxnId="{423446D4-10AB-4F9A-B5D1-DBD871E6F183}">
      <dgm:prSet/>
      <dgm:spPr/>
      <dgm:t>
        <a:bodyPr/>
        <a:lstStyle/>
        <a:p>
          <a:endParaRPr lang="en-GB"/>
        </a:p>
      </dgm:t>
    </dgm:pt>
    <dgm:pt modelId="{EB242479-CC0F-4090-A16F-F21D00A3565B}" type="pres">
      <dgm:prSet presAssocID="{F90D4476-A25D-4D3E-9553-53796C222512}" presName="cycle" presStyleCnt="0">
        <dgm:presLayoutVars>
          <dgm:dir/>
          <dgm:resizeHandles val="exact"/>
        </dgm:presLayoutVars>
      </dgm:prSet>
      <dgm:spPr/>
    </dgm:pt>
    <dgm:pt modelId="{60552EF7-8783-4369-A720-6C787B72EECA}" type="pres">
      <dgm:prSet presAssocID="{B9CB306A-E974-4084-9EEA-A42683566EB5}" presName="node" presStyleLbl="node1" presStyleIdx="0" presStyleCnt="8">
        <dgm:presLayoutVars>
          <dgm:bulletEnabled val="1"/>
        </dgm:presLayoutVars>
      </dgm:prSet>
      <dgm:spPr/>
    </dgm:pt>
    <dgm:pt modelId="{EF92D196-1576-4A18-8E1C-7A1581F9F555}" type="pres">
      <dgm:prSet presAssocID="{AD3C30AF-BDC8-4AEB-B047-3AF14B1FA14A}" presName="sibTrans" presStyleLbl="sibTrans2D1" presStyleIdx="0" presStyleCnt="8"/>
      <dgm:spPr/>
    </dgm:pt>
    <dgm:pt modelId="{000BD873-5AD5-4E27-A0A5-E34C89F57203}" type="pres">
      <dgm:prSet presAssocID="{AD3C30AF-BDC8-4AEB-B047-3AF14B1FA14A}" presName="connectorText" presStyleLbl="sibTrans2D1" presStyleIdx="0" presStyleCnt="8"/>
      <dgm:spPr/>
    </dgm:pt>
    <dgm:pt modelId="{28BFCC63-CD42-406A-A4E8-CD37198BDECE}" type="pres">
      <dgm:prSet presAssocID="{BF461D51-F1EB-4C5B-A988-A61F96484D79}" presName="node" presStyleLbl="node1" presStyleIdx="1" presStyleCnt="8">
        <dgm:presLayoutVars>
          <dgm:bulletEnabled val="1"/>
        </dgm:presLayoutVars>
      </dgm:prSet>
      <dgm:spPr/>
    </dgm:pt>
    <dgm:pt modelId="{25E95EC4-ECCA-4667-A491-6746F0A55057}" type="pres">
      <dgm:prSet presAssocID="{FE88E7F3-ABB4-4B46-84B3-40BBD2DBD636}" presName="sibTrans" presStyleLbl="sibTrans2D1" presStyleIdx="1" presStyleCnt="8"/>
      <dgm:spPr/>
    </dgm:pt>
    <dgm:pt modelId="{6DE1B270-CD0A-476F-B311-04A0D8AF5D59}" type="pres">
      <dgm:prSet presAssocID="{FE88E7F3-ABB4-4B46-84B3-40BBD2DBD636}" presName="connectorText" presStyleLbl="sibTrans2D1" presStyleIdx="1" presStyleCnt="8"/>
      <dgm:spPr/>
    </dgm:pt>
    <dgm:pt modelId="{1813AB89-4AF9-4D3C-A759-B828E0CCA73B}" type="pres">
      <dgm:prSet presAssocID="{763EDCB4-A91E-49E1-A630-19DF986943AE}" presName="node" presStyleLbl="node1" presStyleIdx="2" presStyleCnt="8">
        <dgm:presLayoutVars>
          <dgm:bulletEnabled val="1"/>
        </dgm:presLayoutVars>
      </dgm:prSet>
      <dgm:spPr/>
    </dgm:pt>
    <dgm:pt modelId="{62BD072D-4A52-4553-8CBF-282531D4CB82}" type="pres">
      <dgm:prSet presAssocID="{9C681289-10DB-4080-B44B-9A92406BEA33}" presName="sibTrans" presStyleLbl="sibTrans2D1" presStyleIdx="2" presStyleCnt="8"/>
      <dgm:spPr/>
    </dgm:pt>
    <dgm:pt modelId="{03040A7F-8ACD-43A6-A6AE-8412374D3365}" type="pres">
      <dgm:prSet presAssocID="{9C681289-10DB-4080-B44B-9A92406BEA33}" presName="connectorText" presStyleLbl="sibTrans2D1" presStyleIdx="2" presStyleCnt="8"/>
      <dgm:spPr/>
    </dgm:pt>
    <dgm:pt modelId="{BFA1EF2D-51FC-4805-B769-792F2A1DFABF}" type="pres">
      <dgm:prSet presAssocID="{E5468290-FBE4-4E61-9706-4B28D0CAD790}" presName="node" presStyleLbl="node1" presStyleIdx="3" presStyleCnt="8">
        <dgm:presLayoutVars>
          <dgm:bulletEnabled val="1"/>
        </dgm:presLayoutVars>
      </dgm:prSet>
      <dgm:spPr/>
    </dgm:pt>
    <dgm:pt modelId="{16BCEEBF-6A4A-467D-8F9F-820AA260DB00}" type="pres">
      <dgm:prSet presAssocID="{4AEA3FC2-093F-4D4A-8E33-0DD9C31837D1}" presName="sibTrans" presStyleLbl="sibTrans2D1" presStyleIdx="3" presStyleCnt="8"/>
      <dgm:spPr/>
    </dgm:pt>
    <dgm:pt modelId="{6B718833-9861-4C26-B963-A5C8567B07FA}" type="pres">
      <dgm:prSet presAssocID="{4AEA3FC2-093F-4D4A-8E33-0DD9C31837D1}" presName="connectorText" presStyleLbl="sibTrans2D1" presStyleIdx="3" presStyleCnt="8"/>
      <dgm:spPr/>
    </dgm:pt>
    <dgm:pt modelId="{CB91A2F6-E93A-4C0F-AFFC-0BCE2574C524}" type="pres">
      <dgm:prSet presAssocID="{58F25811-9494-4FC8-87B9-6A28D82A8C08}" presName="node" presStyleLbl="node1" presStyleIdx="4" presStyleCnt="8">
        <dgm:presLayoutVars>
          <dgm:bulletEnabled val="1"/>
        </dgm:presLayoutVars>
      </dgm:prSet>
      <dgm:spPr/>
    </dgm:pt>
    <dgm:pt modelId="{57A6DDC2-7E5E-4A55-974B-59FBE55A2F30}" type="pres">
      <dgm:prSet presAssocID="{D35C7067-7810-47EE-96E5-F8150E50C4C0}" presName="sibTrans" presStyleLbl="sibTrans2D1" presStyleIdx="4" presStyleCnt="8"/>
      <dgm:spPr/>
    </dgm:pt>
    <dgm:pt modelId="{CBB9D7BB-8AC4-4E51-9983-A5E2605348E0}" type="pres">
      <dgm:prSet presAssocID="{D35C7067-7810-47EE-96E5-F8150E50C4C0}" presName="connectorText" presStyleLbl="sibTrans2D1" presStyleIdx="4" presStyleCnt="8"/>
      <dgm:spPr/>
    </dgm:pt>
    <dgm:pt modelId="{BBF7B062-2C3F-40DE-9D1E-8527637BA4EC}" type="pres">
      <dgm:prSet presAssocID="{1DAA2ADD-B322-4452-B529-07DC1673CFC3}" presName="node" presStyleLbl="node1" presStyleIdx="5" presStyleCnt="8">
        <dgm:presLayoutVars>
          <dgm:bulletEnabled val="1"/>
        </dgm:presLayoutVars>
      </dgm:prSet>
      <dgm:spPr/>
    </dgm:pt>
    <dgm:pt modelId="{1B06EF06-B96E-4DE4-8204-D43B3567A91B}" type="pres">
      <dgm:prSet presAssocID="{C9B7BF72-D86C-4CEB-90BD-800DA500E9A7}" presName="sibTrans" presStyleLbl="sibTrans2D1" presStyleIdx="5" presStyleCnt="8"/>
      <dgm:spPr/>
    </dgm:pt>
    <dgm:pt modelId="{4DC42274-CE6B-4B87-A3B4-87A5E2B61473}" type="pres">
      <dgm:prSet presAssocID="{C9B7BF72-D86C-4CEB-90BD-800DA500E9A7}" presName="connectorText" presStyleLbl="sibTrans2D1" presStyleIdx="5" presStyleCnt="8"/>
      <dgm:spPr/>
    </dgm:pt>
    <dgm:pt modelId="{421A8FA7-A637-4F17-AF60-BB3D6358AF16}" type="pres">
      <dgm:prSet presAssocID="{18BB294D-888F-404B-8D22-B1A52EA4B83B}" presName="node" presStyleLbl="node1" presStyleIdx="6" presStyleCnt="8">
        <dgm:presLayoutVars>
          <dgm:bulletEnabled val="1"/>
        </dgm:presLayoutVars>
      </dgm:prSet>
      <dgm:spPr/>
    </dgm:pt>
    <dgm:pt modelId="{38E1DDFC-5E02-46CA-A502-D1FF6CFB6F41}" type="pres">
      <dgm:prSet presAssocID="{95FE9318-BB3D-4936-AD5F-B77A8FEECB03}" presName="sibTrans" presStyleLbl="sibTrans2D1" presStyleIdx="6" presStyleCnt="8"/>
      <dgm:spPr/>
    </dgm:pt>
    <dgm:pt modelId="{17904B5D-EE28-4475-88DA-92C05C01651B}" type="pres">
      <dgm:prSet presAssocID="{95FE9318-BB3D-4936-AD5F-B77A8FEECB03}" presName="connectorText" presStyleLbl="sibTrans2D1" presStyleIdx="6" presStyleCnt="8"/>
      <dgm:spPr/>
    </dgm:pt>
    <dgm:pt modelId="{01C43796-0A1B-4FF0-931A-2BA5B3BB1E22}" type="pres">
      <dgm:prSet presAssocID="{4CD6A863-BF59-4C7C-97DC-194564A1B0B5}" presName="node" presStyleLbl="node1" presStyleIdx="7" presStyleCnt="8">
        <dgm:presLayoutVars>
          <dgm:bulletEnabled val="1"/>
        </dgm:presLayoutVars>
      </dgm:prSet>
      <dgm:spPr/>
    </dgm:pt>
    <dgm:pt modelId="{BEB5C18C-D480-4149-B4B2-B89BB9AD518F}" type="pres">
      <dgm:prSet presAssocID="{5391B6AD-9798-4B0B-87D6-A29F278B2F87}" presName="sibTrans" presStyleLbl="sibTrans2D1" presStyleIdx="7" presStyleCnt="8"/>
      <dgm:spPr/>
    </dgm:pt>
    <dgm:pt modelId="{45C4E2AE-261F-41DA-A276-37F4FA1F52E3}" type="pres">
      <dgm:prSet presAssocID="{5391B6AD-9798-4B0B-87D6-A29F278B2F87}" presName="connectorText" presStyleLbl="sibTrans2D1" presStyleIdx="7" presStyleCnt="8"/>
      <dgm:spPr/>
    </dgm:pt>
  </dgm:ptLst>
  <dgm:cxnLst>
    <dgm:cxn modelId="{A14C7603-8FC5-4E2F-87E7-3311CDFE1A47}" type="presOf" srcId="{4AEA3FC2-093F-4D4A-8E33-0DD9C31837D1}" destId="{6B718833-9861-4C26-B963-A5C8567B07FA}" srcOrd="1" destOrd="0" presId="urn:microsoft.com/office/officeart/2005/8/layout/cycle2"/>
    <dgm:cxn modelId="{37E1E10F-5309-4D2B-B152-5A4D029489D1}" type="presOf" srcId="{BF461D51-F1EB-4C5B-A988-A61F96484D79}" destId="{28BFCC63-CD42-406A-A4E8-CD37198BDECE}" srcOrd="0" destOrd="0" presId="urn:microsoft.com/office/officeart/2005/8/layout/cycle2"/>
    <dgm:cxn modelId="{29748318-E563-4B2D-959E-52DDDB30A82D}" type="presOf" srcId="{FE88E7F3-ABB4-4B46-84B3-40BBD2DBD636}" destId="{6DE1B270-CD0A-476F-B311-04A0D8AF5D59}" srcOrd="1" destOrd="0" presId="urn:microsoft.com/office/officeart/2005/8/layout/cycle2"/>
    <dgm:cxn modelId="{E0D7A31A-EC25-43ED-B99D-6848CF219F6B}" type="presOf" srcId="{9C681289-10DB-4080-B44B-9A92406BEA33}" destId="{62BD072D-4A52-4553-8CBF-282531D4CB82}" srcOrd="0" destOrd="0" presId="urn:microsoft.com/office/officeart/2005/8/layout/cycle2"/>
    <dgm:cxn modelId="{F76ABD34-B6C2-402F-A1C3-AD66EA7C70D5}" type="presOf" srcId="{F90D4476-A25D-4D3E-9553-53796C222512}" destId="{EB242479-CC0F-4090-A16F-F21D00A3565B}" srcOrd="0" destOrd="0" presId="urn:microsoft.com/office/officeart/2005/8/layout/cycle2"/>
    <dgm:cxn modelId="{A08FEE34-F7CB-44B8-BCF4-FA35613A2C67}" srcId="{F90D4476-A25D-4D3E-9553-53796C222512}" destId="{58F25811-9494-4FC8-87B9-6A28D82A8C08}" srcOrd="4" destOrd="0" parTransId="{4CC3DF8E-0130-4416-9CCF-4C42B6AD4829}" sibTransId="{D35C7067-7810-47EE-96E5-F8150E50C4C0}"/>
    <dgm:cxn modelId="{E556B938-B6EE-4B63-A0A7-E2F54B233BB6}" srcId="{F90D4476-A25D-4D3E-9553-53796C222512}" destId="{1DAA2ADD-B322-4452-B529-07DC1673CFC3}" srcOrd="5" destOrd="0" parTransId="{2046B3E6-E2BC-4743-958C-815BC5E8EB32}" sibTransId="{C9B7BF72-D86C-4CEB-90BD-800DA500E9A7}"/>
    <dgm:cxn modelId="{B9357B3F-2A74-42F2-9777-5522C4A042FB}" type="presOf" srcId="{4CD6A863-BF59-4C7C-97DC-194564A1B0B5}" destId="{01C43796-0A1B-4FF0-931A-2BA5B3BB1E22}" srcOrd="0" destOrd="0" presId="urn:microsoft.com/office/officeart/2005/8/layout/cycle2"/>
    <dgm:cxn modelId="{6CD1695E-9FCF-4BA4-B521-F64D87484969}" type="presOf" srcId="{4AEA3FC2-093F-4D4A-8E33-0DD9C31837D1}" destId="{16BCEEBF-6A4A-467D-8F9F-820AA260DB00}" srcOrd="0" destOrd="0" presId="urn:microsoft.com/office/officeart/2005/8/layout/cycle2"/>
    <dgm:cxn modelId="{338C8F62-B9C9-48E8-B9DC-97BFB2EF032B}" type="presOf" srcId="{B9CB306A-E974-4084-9EEA-A42683566EB5}" destId="{60552EF7-8783-4369-A720-6C787B72EECA}" srcOrd="0" destOrd="0" presId="urn:microsoft.com/office/officeart/2005/8/layout/cycle2"/>
    <dgm:cxn modelId="{60FAC844-19A8-41E1-B069-8E1A3B94EB72}" type="presOf" srcId="{C9B7BF72-D86C-4CEB-90BD-800DA500E9A7}" destId="{1B06EF06-B96E-4DE4-8204-D43B3567A91B}" srcOrd="0" destOrd="0" presId="urn:microsoft.com/office/officeart/2005/8/layout/cycle2"/>
    <dgm:cxn modelId="{9B2B3A46-6719-4806-B1EC-90497F0DC58F}" srcId="{F90D4476-A25D-4D3E-9553-53796C222512}" destId="{BF461D51-F1EB-4C5B-A988-A61F96484D79}" srcOrd="1" destOrd="0" parTransId="{9DCA4E56-16C7-4C8D-BF57-228F774700DC}" sibTransId="{FE88E7F3-ABB4-4B46-84B3-40BBD2DBD636}"/>
    <dgm:cxn modelId="{EB8E404B-D4E4-434A-9B3B-263EC37D5851}" type="presOf" srcId="{5391B6AD-9798-4B0B-87D6-A29F278B2F87}" destId="{BEB5C18C-D480-4149-B4B2-B89BB9AD518F}" srcOrd="0" destOrd="0" presId="urn:microsoft.com/office/officeart/2005/8/layout/cycle2"/>
    <dgm:cxn modelId="{1F2F546D-E93C-4B62-BCC4-BFBFC1776F63}" type="presOf" srcId="{9C681289-10DB-4080-B44B-9A92406BEA33}" destId="{03040A7F-8ACD-43A6-A6AE-8412374D3365}" srcOrd="1" destOrd="0" presId="urn:microsoft.com/office/officeart/2005/8/layout/cycle2"/>
    <dgm:cxn modelId="{6AB39C6D-A734-4A62-8345-93B19255A2EF}" type="presOf" srcId="{763EDCB4-A91E-49E1-A630-19DF986943AE}" destId="{1813AB89-4AF9-4D3C-A759-B828E0CCA73B}" srcOrd="0" destOrd="0" presId="urn:microsoft.com/office/officeart/2005/8/layout/cycle2"/>
    <dgm:cxn modelId="{AC72E450-E465-4306-A2CC-7EA8ADF215A0}" type="presOf" srcId="{95FE9318-BB3D-4936-AD5F-B77A8FEECB03}" destId="{38E1DDFC-5E02-46CA-A502-D1FF6CFB6F41}" srcOrd="0" destOrd="0" presId="urn:microsoft.com/office/officeart/2005/8/layout/cycle2"/>
    <dgm:cxn modelId="{DFD58459-F5EA-470A-B770-929BAA34DFC7}" type="presOf" srcId="{D35C7067-7810-47EE-96E5-F8150E50C4C0}" destId="{57A6DDC2-7E5E-4A55-974B-59FBE55A2F30}" srcOrd="0" destOrd="0" presId="urn:microsoft.com/office/officeart/2005/8/layout/cycle2"/>
    <dgm:cxn modelId="{50870D84-C9F5-48A3-9D40-43DAC6B33A19}" srcId="{F90D4476-A25D-4D3E-9553-53796C222512}" destId="{E5468290-FBE4-4E61-9706-4B28D0CAD790}" srcOrd="3" destOrd="0" parTransId="{C30799FA-C050-463B-834F-E7CEA66ED7CF}" sibTransId="{4AEA3FC2-093F-4D4A-8E33-0DD9C31837D1}"/>
    <dgm:cxn modelId="{EDB21090-AB38-4A2B-8507-A20DD7FC4DA5}" type="presOf" srcId="{AD3C30AF-BDC8-4AEB-B047-3AF14B1FA14A}" destId="{EF92D196-1576-4A18-8E1C-7A1581F9F555}" srcOrd="0" destOrd="0" presId="urn:microsoft.com/office/officeart/2005/8/layout/cycle2"/>
    <dgm:cxn modelId="{056D2190-8639-45C5-B1B7-72D47924571A}" type="presOf" srcId="{1DAA2ADD-B322-4452-B529-07DC1673CFC3}" destId="{BBF7B062-2C3F-40DE-9D1E-8527637BA4EC}" srcOrd="0" destOrd="0" presId="urn:microsoft.com/office/officeart/2005/8/layout/cycle2"/>
    <dgm:cxn modelId="{DFC69997-C8C5-45FC-B18B-1E03AB9FF0E2}" type="presOf" srcId="{E5468290-FBE4-4E61-9706-4B28D0CAD790}" destId="{BFA1EF2D-51FC-4805-B769-792F2A1DFABF}" srcOrd="0" destOrd="0" presId="urn:microsoft.com/office/officeart/2005/8/layout/cycle2"/>
    <dgm:cxn modelId="{9A728599-688B-47F3-8A28-5C0505E6A862}" type="presOf" srcId="{C9B7BF72-D86C-4CEB-90BD-800DA500E9A7}" destId="{4DC42274-CE6B-4B87-A3B4-87A5E2B61473}" srcOrd="1" destOrd="0" presId="urn:microsoft.com/office/officeart/2005/8/layout/cycle2"/>
    <dgm:cxn modelId="{C89B6DA6-1A1D-4911-B4B0-18CC1EF3765F}" type="presOf" srcId="{FE88E7F3-ABB4-4B46-84B3-40BBD2DBD636}" destId="{25E95EC4-ECCA-4667-A491-6746F0A55057}" srcOrd="0" destOrd="0" presId="urn:microsoft.com/office/officeart/2005/8/layout/cycle2"/>
    <dgm:cxn modelId="{067230BE-A2DF-413A-97C1-F36CC0A82085}" type="presOf" srcId="{AD3C30AF-BDC8-4AEB-B047-3AF14B1FA14A}" destId="{000BD873-5AD5-4E27-A0A5-E34C89F57203}" srcOrd="1" destOrd="0" presId="urn:microsoft.com/office/officeart/2005/8/layout/cycle2"/>
    <dgm:cxn modelId="{530BC4C3-52C9-4C79-A7C4-54AA3C277C72}" type="presOf" srcId="{18BB294D-888F-404B-8D22-B1A52EA4B83B}" destId="{421A8FA7-A637-4F17-AF60-BB3D6358AF16}" srcOrd="0" destOrd="0" presId="urn:microsoft.com/office/officeart/2005/8/layout/cycle2"/>
    <dgm:cxn modelId="{39F61DD0-5256-4305-9473-2532554FBC63}" srcId="{F90D4476-A25D-4D3E-9553-53796C222512}" destId="{B9CB306A-E974-4084-9EEA-A42683566EB5}" srcOrd="0" destOrd="0" parTransId="{F9BBD43A-879D-4895-8B64-ECE8D17F5382}" sibTransId="{AD3C30AF-BDC8-4AEB-B047-3AF14B1FA14A}"/>
    <dgm:cxn modelId="{423446D4-10AB-4F9A-B5D1-DBD871E6F183}" srcId="{F90D4476-A25D-4D3E-9553-53796C222512}" destId="{4CD6A863-BF59-4C7C-97DC-194564A1B0B5}" srcOrd="7" destOrd="0" parTransId="{E8D04785-5842-466E-9139-8561754DCDD0}" sibTransId="{5391B6AD-9798-4B0B-87D6-A29F278B2F87}"/>
    <dgm:cxn modelId="{2DF687D8-E936-44ED-B312-12266DE3AFF8}" srcId="{F90D4476-A25D-4D3E-9553-53796C222512}" destId="{763EDCB4-A91E-49E1-A630-19DF986943AE}" srcOrd="2" destOrd="0" parTransId="{49DC7F25-CDDC-40B2-A2B8-0B4B487E4911}" sibTransId="{9C681289-10DB-4080-B44B-9A92406BEA33}"/>
    <dgm:cxn modelId="{B3EBE6EB-24D7-4606-B2DB-680C0D37AA3E}" type="presOf" srcId="{58F25811-9494-4FC8-87B9-6A28D82A8C08}" destId="{CB91A2F6-E93A-4C0F-AFFC-0BCE2574C524}" srcOrd="0" destOrd="0" presId="urn:microsoft.com/office/officeart/2005/8/layout/cycle2"/>
    <dgm:cxn modelId="{C78403F0-7AF3-4CC3-969B-E7F7A09E5777}" srcId="{F90D4476-A25D-4D3E-9553-53796C222512}" destId="{18BB294D-888F-404B-8D22-B1A52EA4B83B}" srcOrd="6" destOrd="0" parTransId="{4835E098-EF6C-48E9-9CEF-4C28763C5AEB}" sibTransId="{95FE9318-BB3D-4936-AD5F-B77A8FEECB03}"/>
    <dgm:cxn modelId="{6CADDFF7-1053-4106-902B-0A5B6CC95CEA}" type="presOf" srcId="{5391B6AD-9798-4B0B-87D6-A29F278B2F87}" destId="{45C4E2AE-261F-41DA-A276-37F4FA1F52E3}" srcOrd="1" destOrd="0" presId="urn:microsoft.com/office/officeart/2005/8/layout/cycle2"/>
    <dgm:cxn modelId="{FAEE6AF8-AE35-47EE-BE24-AD378AC846E5}" type="presOf" srcId="{D35C7067-7810-47EE-96E5-F8150E50C4C0}" destId="{CBB9D7BB-8AC4-4E51-9983-A5E2605348E0}" srcOrd="1" destOrd="0" presId="urn:microsoft.com/office/officeart/2005/8/layout/cycle2"/>
    <dgm:cxn modelId="{8A706EF9-85BE-4F47-A10A-A6093C72BA43}" type="presOf" srcId="{95FE9318-BB3D-4936-AD5F-B77A8FEECB03}" destId="{17904B5D-EE28-4475-88DA-92C05C01651B}" srcOrd="1" destOrd="0" presId="urn:microsoft.com/office/officeart/2005/8/layout/cycle2"/>
    <dgm:cxn modelId="{FDD0E515-4E6A-4D75-B7F8-EE2751F24F7A}" type="presParOf" srcId="{EB242479-CC0F-4090-A16F-F21D00A3565B}" destId="{60552EF7-8783-4369-A720-6C787B72EECA}" srcOrd="0" destOrd="0" presId="urn:microsoft.com/office/officeart/2005/8/layout/cycle2"/>
    <dgm:cxn modelId="{0A1CDEB6-2C57-4A59-9DA4-ACC166B2F7E1}" type="presParOf" srcId="{EB242479-CC0F-4090-A16F-F21D00A3565B}" destId="{EF92D196-1576-4A18-8E1C-7A1581F9F555}" srcOrd="1" destOrd="0" presId="urn:microsoft.com/office/officeart/2005/8/layout/cycle2"/>
    <dgm:cxn modelId="{1B66C14C-8EA1-414E-B3C5-9DA00C237C34}" type="presParOf" srcId="{EF92D196-1576-4A18-8E1C-7A1581F9F555}" destId="{000BD873-5AD5-4E27-A0A5-E34C89F57203}" srcOrd="0" destOrd="0" presId="urn:microsoft.com/office/officeart/2005/8/layout/cycle2"/>
    <dgm:cxn modelId="{0CDCD119-CB27-4548-9BD4-440A553662BE}" type="presParOf" srcId="{EB242479-CC0F-4090-A16F-F21D00A3565B}" destId="{28BFCC63-CD42-406A-A4E8-CD37198BDECE}" srcOrd="2" destOrd="0" presId="urn:microsoft.com/office/officeart/2005/8/layout/cycle2"/>
    <dgm:cxn modelId="{7776249C-E696-43F5-9CE6-31C77E7A3181}" type="presParOf" srcId="{EB242479-CC0F-4090-A16F-F21D00A3565B}" destId="{25E95EC4-ECCA-4667-A491-6746F0A55057}" srcOrd="3" destOrd="0" presId="urn:microsoft.com/office/officeart/2005/8/layout/cycle2"/>
    <dgm:cxn modelId="{86A3C29F-D639-40F3-8788-E6EF60EA9513}" type="presParOf" srcId="{25E95EC4-ECCA-4667-A491-6746F0A55057}" destId="{6DE1B270-CD0A-476F-B311-04A0D8AF5D59}" srcOrd="0" destOrd="0" presId="urn:microsoft.com/office/officeart/2005/8/layout/cycle2"/>
    <dgm:cxn modelId="{3A6ACE17-5B66-4AF2-987A-B36EB8A13E25}" type="presParOf" srcId="{EB242479-CC0F-4090-A16F-F21D00A3565B}" destId="{1813AB89-4AF9-4D3C-A759-B828E0CCA73B}" srcOrd="4" destOrd="0" presId="urn:microsoft.com/office/officeart/2005/8/layout/cycle2"/>
    <dgm:cxn modelId="{1D2A53A6-22CE-43D6-97AD-46F6900E2718}" type="presParOf" srcId="{EB242479-CC0F-4090-A16F-F21D00A3565B}" destId="{62BD072D-4A52-4553-8CBF-282531D4CB82}" srcOrd="5" destOrd="0" presId="urn:microsoft.com/office/officeart/2005/8/layout/cycle2"/>
    <dgm:cxn modelId="{87CE765C-55B1-45E8-A576-F99C895A8CEE}" type="presParOf" srcId="{62BD072D-4A52-4553-8CBF-282531D4CB82}" destId="{03040A7F-8ACD-43A6-A6AE-8412374D3365}" srcOrd="0" destOrd="0" presId="urn:microsoft.com/office/officeart/2005/8/layout/cycle2"/>
    <dgm:cxn modelId="{44B06D48-3690-4C86-8020-F11DBACABB01}" type="presParOf" srcId="{EB242479-CC0F-4090-A16F-F21D00A3565B}" destId="{BFA1EF2D-51FC-4805-B769-792F2A1DFABF}" srcOrd="6" destOrd="0" presId="urn:microsoft.com/office/officeart/2005/8/layout/cycle2"/>
    <dgm:cxn modelId="{5370FEE6-3076-42CF-A217-F69C73EFD405}" type="presParOf" srcId="{EB242479-CC0F-4090-A16F-F21D00A3565B}" destId="{16BCEEBF-6A4A-467D-8F9F-820AA260DB00}" srcOrd="7" destOrd="0" presId="urn:microsoft.com/office/officeart/2005/8/layout/cycle2"/>
    <dgm:cxn modelId="{5725734C-9BF5-448A-9129-06A4F9EA0C61}" type="presParOf" srcId="{16BCEEBF-6A4A-467D-8F9F-820AA260DB00}" destId="{6B718833-9861-4C26-B963-A5C8567B07FA}" srcOrd="0" destOrd="0" presId="urn:microsoft.com/office/officeart/2005/8/layout/cycle2"/>
    <dgm:cxn modelId="{74596D3E-CF36-4FB6-BDC9-BC58EC8840CF}" type="presParOf" srcId="{EB242479-CC0F-4090-A16F-F21D00A3565B}" destId="{CB91A2F6-E93A-4C0F-AFFC-0BCE2574C524}" srcOrd="8" destOrd="0" presId="urn:microsoft.com/office/officeart/2005/8/layout/cycle2"/>
    <dgm:cxn modelId="{E64B1091-D6AD-4B9D-8E19-F0047028B6E8}" type="presParOf" srcId="{EB242479-CC0F-4090-A16F-F21D00A3565B}" destId="{57A6DDC2-7E5E-4A55-974B-59FBE55A2F30}" srcOrd="9" destOrd="0" presId="urn:microsoft.com/office/officeart/2005/8/layout/cycle2"/>
    <dgm:cxn modelId="{99DD5CBC-797D-4210-9513-847ABD69B18F}" type="presParOf" srcId="{57A6DDC2-7E5E-4A55-974B-59FBE55A2F30}" destId="{CBB9D7BB-8AC4-4E51-9983-A5E2605348E0}" srcOrd="0" destOrd="0" presId="urn:microsoft.com/office/officeart/2005/8/layout/cycle2"/>
    <dgm:cxn modelId="{89BF6CBD-A0A6-4C5B-9EF4-4B3928D10CF9}" type="presParOf" srcId="{EB242479-CC0F-4090-A16F-F21D00A3565B}" destId="{BBF7B062-2C3F-40DE-9D1E-8527637BA4EC}" srcOrd="10" destOrd="0" presId="urn:microsoft.com/office/officeart/2005/8/layout/cycle2"/>
    <dgm:cxn modelId="{5D4A2B95-BF67-49C7-88F2-00D7A4D0CD31}" type="presParOf" srcId="{EB242479-CC0F-4090-A16F-F21D00A3565B}" destId="{1B06EF06-B96E-4DE4-8204-D43B3567A91B}" srcOrd="11" destOrd="0" presId="urn:microsoft.com/office/officeart/2005/8/layout/cycle2"/>
    <dgm:cxn modelId="{BA886756-E9A4-4168-820D-75E6F27B74F0}" type="presParOf" srcId="{1B06EF06-B96E-4DE4-8204-D43B3567A91B}" destId="{4DC42274-CE6B-4B87-A3B4-87A5E2B61473}" srcOrd="0" destOrd="0" presId="urn:microsoft.com/office/officeart/2005/8/layout/cycle2"/>
    <dgm:cxn modelId="{28124B3F-A9DD-44A1-BF46-1BE78D40AABD}" type="presParOf" srcId="{EB242479-CC0F-4090-A16F-F21D00A3565B}" destId="{421A8FA7-A637-4F17-AF60-BB3D6358AF16}" srcOrd="12" destOrd="0" presId="urn:microsoft.com/office/officeart/2005/8/layout/cycle2"/>
    <dgm:cxn modelId="{29CEB337-F448-41C0-B61A-0E836D0A2B34}" type="presParOf" srcId="{EB242479-CC0F-4090-A16F-F21D00A3565B}" destId="{38E1DDFC-5E02-46CA-A502-D1FF6CFB6F41}" srcOrd="13" destOrd="0" presId="urn:microsoft.com/office/officeart/2005/8/layout/cycle2"/>
    <dgm:cxn modelId="{412EB9F6-7CCB-47C4-814C-1A01AB6BBBB5}" type="presParOf" srcId="{38E1DDFC-5E02-46CA-A502-D1FF6CFB6F41}" destId="{17904B5D-EE28-4475-88DA-92C05C01651B}" srcOrd="0" destOrd="0" presId="urn:microsoft.com/office/officeart/2005/8/layout/cycle2"/>
    <dgm:cxn modelId="{EEB160FA-8F12-4D35-BB43-2DE2D748E825}" type="presParOf" srcId="{EB242479-CC0F-4090-A16F-F21D00A3565B}" destId="{01C43796-0A1B-4FF0-931A-2BA5B3BB1E22}" srcOrd="14" destOrd="0" presId="urn:microsoft.com/office/officeart/2005/8/layout/cycle2"/>
    <dgm:cxn modelId="{FB654700-6ECE-4D6E-90F1-A3A1B1E49FB8}" type="presParOf" srcId="{EB242479-CC0F-4090-A16F-F21D00A3565B}" destId="{BEB5C18C-D480-4149-B4B2-B89BB9AD518F}" srcOrd="15" destOrd="0" presId="urn:microsoft.com/office/officeart/2005/8/layout/cycle2"/>
    <dgm:cxn modelId="{9D121FFC-6F3D-43DE-8BFA-3D9CA101E2A7}" type="presParOf" srcId="{BEB5C18C-D480-4149-B4B2-B89BB9AD518F}" destId="{45C4E2AE-261F-41DA-A276-37F4FA1F52E3}"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BC70FC8-A7A5-48B8-A0A0-B54177DA1C77}"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GB"/>
        </a:p>
      </dgm:t>
    </dgm:pt>
    <dgm:pt modelId="{753D6F96-CF6E-406F-B824-D1BDA549C940}">
      <dgm:prSet phldrT="[Text]" phldr="0"/>
      <dgm:spPr/>
      <dgm:t>
        <a:bodyPr/>
        <a:lstStyle/>
        <a:p>
          <a:pPr rtl="0"/>
          <a:r>
            <a:rPr lang="en-GB" dirty="0">
              <a:latin typeface="Calibri Light" panose="020F0302020204030204"/>
            </a:rPr>
            <a:t>Level 1 </a:t>
          </a:r>
          <a:endParaRPr lang="en-GB" dirty="0"/>
        </a:p>
      </dgm:t>
    </dgm:pt>
    <dgm:pt modelId="{28184426-0A39-4A71-858C-36D44416305C}" type="parTrans" cxnId="{280ED1CA-B8A5-4AA3-A51E-D35B6D0FC15C}">
      <dgm:prSet/>
      <dgm:spPr/>
      <dgm:t>
        <a:bodyPr/>
        <a:lstStyle/>
        <a:p>
          <a:endParaRPr lang="en-GB"/>
        </a:p>
      </dgm:t>
    </dgm:pt>
    <dgm:pt modelId="{6DCA3EDB-14B2-4389-ACC7-A86A1A132E34}" type="sibTrans" cxnId="{280ED1CA-B8A5-4AA3-A51E-D35B6D0FC15C}">
      <dgm:prSet/>
      <dgm:spPr/>
      <dgm:t>
        <a:bodyPr/>
        <a:lstStyle/>
        <a:p>
          <a:endParaRPr lang="en-GB"/>
        </a:p>
      </dgm:t>
    </dgm:pt>
    <dgm:pt modelId="{DAE77F43-FC1D-4DDB-AB21-5448C50586E2}">
      <dgm:prSet phldrT="[Text]" phldr="0"/>
      <dgm:spPr/>
      <dgm:t>
        <a:bodyPr/>
        <a:lstStyle/>
        <a:p>
          <a:pPr rtl="0"/>
          <a:r>
            <a:rPr lang="en-GB" dirty="0">
              <a:latin typeface="Calibri Light" panose="020F0302020204030204"/>
            </a:rPr>
            <a:t> Classwork and / or controlled assessment </a:t>
          </a:r>
          <a:endParaRPr lang="en-GB" dirty="0"/>
        </a:p>
      </dgm:t>
    </dgm:pt>
    <dgm:pt modelId="{35CD4227-29C3-42EA-8A84-565B5EE824D3}" type="parTrans" cxnId="{D267E537-2471-4B11-B962-CC753C0A9086}">
      <dgm:prSet/>
      <dgm:spPr/>
      <dgm:t>
        <a:bodyPr/>
        <a:lstStyle/>
        <a:p>
          <a:endParaRPr lang="en-GB"/>
        </a:p>
      </dgm:t>
    </dgm:pt>
    <dgm:pt modelId="{66831757-2DCA-4A93-A623-4B9EC0BF8CA4}" type="sibTrans" cxnId="{D267E537-2471-4B11-B962-CC753C0A9086}">
      <dgm:prSet/>
      <dgm:spPr/>
      <dgm:t>
        <a:bodyPr/>
        <a:lstStyle/>
        <a:p>
          <a:endParaRPr lang="en-GB"/>
        </a:p>
      </dgm:t>
    </dgm:pt>
    <dgm:pt modelId="{2669C019-B06B-44F7-A1B5-82C332DF812A}">
      <dgm:prSet phldrT="[Text]" phldr="0"/>
      <dgm:spPr/>
      <dgm:t>
        <a:bodyPr/>
        <a:lstStyle/>
        <a:p>
          <a:pPr rtl="0"/>
          <a:r>
            <a:rPr lang="en-GB" dirty="0">
              <a:latin typeface="Calibri Light" panose="020F0302020204030204"/>
            </a:rPr>
            <a:t>Level 2</a:t>
          </a:r>
          <a:endParaRPr lang="en-GB" dirty="0"/>
        </a:p>
      </dgm:t>
    </dgm:pt>
    <dgm:pt modelId="{63DAEDFD-2763-437D-8CBD-3A76AF7421F1}" type="parTrans" cxnId="{1A12DB1F-34EB-428E-8573-185A40AC630B}">
      <dgm:prSet/>
      <dgm:spPr/>
      <dgm:t>
        <a:bodyPr/>
        <a:lstStyle/>
        <a:p>
          <a:endParaRPr lang="en-GB"/>
        </a:p>
      </dgm:t>
    </dgm:pt>
    <dgm:pt modelId="{F18EEC8A-2B13-4276-90AC-7A4BB5DDB135}" type="sibTrans" cxnId="{1A12DB1F-34EB-428E-8573-185A40AC630B}">
      <dgm:prSet/>
      <dgm:spPr/>
      <dgm:t>
        <a:bodyPr/>
        <a:lstStyle/>
        <a:p>
          <a:endParaRPr lang="en-GB"/>
        </a:p>
      </dgm:t>
    </dgm:pt>
    <dgm:pt modelId="{364E47B1-4096-4020-8C49-1773722F041A}">
      <dgm:prSet phldrT="[Text]" phldr="0"/>
      <dgm:spPr/>
      <dgm:t>
        <a:bodyPr/>
        <a:lstStyle/>
        <a:p>
          <a:pPr rtl="0"/>
          <a:r>
            <a:rPr lang="en-GB" dirty="0">
              <a:solidFill>
                <a:srgbClr val="000000"/>
              </a:solidFill>
              <a:latin typeface="Calibri"/>
              <a:cs typeface="Calibri"/>
            </a:rPr>
            <a:t>Classwork and / or controlled assessment </a:t>
          </a:r>
          <a:endParaRPr lang="en-GB" dirty="0">
            <a:latin typeface="Calibri"/>
            <a:cs typeface="Calibri"/>
          </a:endParaRPr>
        </a:p>
      </dgm:t>
    </dgm:pt>
    <dgm:pt modelId="{B7897D02-35A8-4DD3-B85D-5F445D57769D}" type="parTrans" cxnId="{C1A0BC4A-9A32-4763-BB92-6449F8CE9D17}">
      <dgm:prSet/>
      <dgm:spPr/>
      <dgm:t>
        <a:bodyPr/>
        <a:lstStyle/>
        <a:p>
          <a:endParaRPr lang="en-GB"/>
        </a:p>
      </dgm:t>
    </dgm:pt>
    <dgm:pt modelId="{22F4E8CC-F024-407A-8E03-D763797AA91D}" type="sibTrans" cxnId="{C1A0BC4A-9A32-4763-BB92-6449F8CE9D17}">
      <dgm:prSet/>
      <dgm:spPr/>
      <dgm:t>
        <a:bodyPr/>
        <a:lstStyle/>
        <a:p>
          <a:endParaRPr lang="en-GB"/>
        </a:p>
      </dgm:t>
    </dgm:pt>
    <dgm:pt modelId="{41C7EADC-B80D-43AA-8F84-E162CA4DFE85}">
      <dgm:prSet phldrT="[Text]" phldr="0"/>
      <dgm:spPr/>
      <dgm:t>
        <a:bodyPr/>
        <a:lstStyle/>
        <a:p>
          <a:pPr rtl="0"/>
          <a:r>
            <a:rPr lang="en-GB" dirty="0">
              <a:latin typeface="Calibri Light" panose="020F0302020204030204"/>
            </a:rPr>
            <a:t>Level 3 </a:t>
          </a:r>
          <a:endParaRPr lang="en-GB" dirty="0"/>
        </a:p>
      </dgm:t>
    </dgm:pt>
    <dgm:pt modelId="{490C4095-06FD-46C0-8C34-BF4044B08EFE}" type="parTrans" cxnId="{276A6CAE-40C8-4009-A946-D2DFDFA33FD9}">
      <dgm:prSet/>
      <dgm:spPr/>
      <dgm:t>
        <a:bodyPr/>
        <a:lstStyle/>
        <a:p>
          <a:endParaRPr lang="en-GB"/>
        </a:p>
      </dgm:t>
    </dgm:pt>
    <dgm:pt modelId="{F9D588F1-20CD-4B73-A69C-F14DCC23C48F}" type="sibTrans" cxnId="{276A6CAE-40C8-4009-A946-D2DFDFA33FD9}">
      <dgm:prSet/>
      <dgm:spPr/>
      <dgm:t>
        <a:bodyPr/>
        <a:lstStyle/>
        <a:p>
          <a:endParaRPr lang="en-GB"/>
        </a:p>
      </dgm:t>
    </dgm:pt>
    <dgm:pt modelId="{359C3FFD-130F-4E7D-B512-2827DBAD7FC3}">
      <dgm:prSet phldrT="[Text]" phldr="0"/>
      <dgm:spPr/>
      <dgm:t>
        <a:bodyPr/>
        <a:lstStyle/>
        <a:p>
          <a:pPr rtl="0"/>
          <a:r>
            <a:rPr lang="en-GB" dirty="0">
              <a:solidFill>
                <a:srgbClr val="000000"/>
              </a:solidFill>
              <a:latin typeface="Calibri"/>
              <a:cs typeface="Calibri"/>
            </a:rPr>
            <a:t>Classwork and / or controlled assessment </a:t>
          </a:r>
          <a:endParaRPr lang="en-GB" dirty="0"/>
        </a:p>
      </dgm:t>
    </dgm:pt>
    <dgm:pt modelId="{4B33A751-57AD-4809-B733-92AC99085B67}" type="parTrans" cxnId="{25BF09DD-166C-4890-9E82-4B4D22CF700E}">
      <dgm:prSet/>
      <dgm:spPr/>
      <dgm:t>
        <a:bodyPr/>
        <a:lstStyle/>
        <a:p>
          <a:endParaRPr lang="en-GB"/>
        </a:p>
      </dgm:t>
    </dgm:pt>
    <dgm:pt modelId="{C82E7A63-DB0B-4685-86DB-DF45F9795467}" type="sibTrans" cxnId="{25BF09DD-166C-4890-9E82-4B4D22CF700E}">
      <dgm:prSet/>
      <dgm:spPr/>
      <dgm:t>
        <a:bodyPr/>
        <a:lstStyle/>
        <a:p>
          <a:endParaRPr lang="en-GB"/>
        </a:p>
      </dgm:t>
    </dgm:pt>
    <dgm:pt modelId="{EA08AEF1-E94C-4867-9336-4EFF9CDBE857}" type="pres">
      <dgm:prSet presAssocID="{3BC70FC8-A7A5-48B8-A0A0-B54177DA1C77}" presName="linearFlow" presStyleCnt="0">
        <dgm:presLayoutVars>
          <dgm:dir/>
          <dgm:animLvl val="lvl"/>
          <dgm:resizeHandles val="exact"/>
        </dgm:presLayoutVars>
      </dgm:prSet>
      <dgm:spPr/>
    </dgm:pt>
    <dgm:pt modelId="{371274B3-8276-4AE5-AB5C-50B815C8E35E}" type="pres">
      <dgm:prSet presAssocID="{753D6F96-CF6E-406F-B824-D1BDA549C940}" presName="composite" presStyleCnt="0"/>
      <dgm:spPr/>
    </dgm:pt>
    <dgm:pt modelId="{13DB52CF-2E78-4887-BE5C-144B0329EF3F}" type="pres">
      <dgm:prSet presAssocID="{753D6F96-CF6E-406F-B824-D1BDA549C940}" presName="parentText" presStyleLbl="alignNode1" presStyleIdx="0" presStyleCnt="3">
        <dgm:presLayoutVars>
          <dgm:chMax val="1"/>
          <dgm:bulletEnabled val="1"/>
        </dgm:presLayoutVars>
      </dgm:prSet>
      <dgm:spPr/>
    </dgm:pt>
    <dgm:pt modelId="{649463B3-F76C-4B62-B224-D37BB85C6E26}" type="pres">
      <dgm:prSet presAssocID="{753D6F96-CF6E-406F-B824-D1BDA549C940}" presName="descendantText" presStyleLbl="alignAcc1" presStyleIdx="0" presStyleCnt="3">
        <dgm:presLayoutVars>
          <dgm:bulletEnabled val="1"/>
        </dgm:presLayoutVars>
      </dgm:prSet>
      <dgm:spPr/>
    </dgm:pt>
    <dgm:pt modelId="{4D189CA1-30BA-4D42-A56D-F76EC37FDE76}" type="pres">
      <dgm:prSet presAssocID="{6DCA3EDB-14B2-4389-ACC7-A86A1A132E34}" presName="sp" presStyleCnt="0"/>
      <dgm:spPr/>
    </dgm:pt>
    <dgm:pt modelId="{F88120C1-336D-4F6B-982F-8FB3B191671F}" type="pres">
      <dgm:prSet presAssocID="{2669C019-B06B-44F7-A1B5-82C332DF812A}" presName="composite" presStyleCnt="0"/>
      <dgm:spPr/>
    </dgm:pt>
    <dgm:pt modelId="{EB8F50F5-97E1-42C4-A546-1ADD1393A2CB}" type="pres">
      <dgm:prSet presAssocID="{2669C019-B06B-44F7-A1B5-82C332DF812A}" presName="parentText" presStyleLbl="alignNode1" presStyleIdx="1" presStyleCnt="3">
        <dgm:presLayoutVars>
          <dgm:chMax val="1"/>
          <dgm:bulletEnabled val="1"/>
        </dgm:presLayoutVars>
      </dgm:prSet>
      <dgm:spPr/>
    </dgm:pt>
    <dgm:pt modelId="{85E83639-6F75-4745-AA1E-2AE700FF1F41}" type="pres">
      <dgm:prSet presAssocID="{2669C019-B06B-44F7-A1B5-82C332DF812A}" presName="descendantText" presStyleLbl="alignAcc1" presStyleIdx="1" presStyleCnt="3">
        <dgm:presLayoutVars>
          <dgm:bulletEnabled val="1"/>
        </dgm:presLayoutVars>
      </dgm:prSet>
      <dgm:spPr/>
    </dgm:pt>
    <dgm:pt modelId="{24FE0A5E-A2D5-4F20-ABBD-ED24AD046100}" type="pres">
      <dgm:prSet presAssocID="{F18EEC8A-2B13-4276-90AC-7A4BB5DDB135}" presName="sp" presStyleCnt="0"/>
      <dgm:spPr/>
    </dgm:pt>
    <dgm:pt modelId="{06A62A98-C00C-471C-BE0D-AD807AC53F9E}" type="pres">
      <dgm:prSet presAssocID="{41C7EADC-B80D-43AA-8F84-E162CA4DFE85}" presName="composite" presStyleCnt="0"/>
      <dgm:spPr/>
    </dgm:pt>
    <dgm:pt modelId="{FE247BD6-71B3-4417-B403-EC3939A7FF98}" type="pres">
      <dgm:prSet presAssocID="{41C7EADC-B80D-43AA-8F84-E162CA4DFE85}" presName="parentText" presStyleLbl="alignNode1" presStyleIdx="2" presStyleCnt="3">
        <dgm:presLayoutVars>
          <dgm:chMax val="1"/>
          <dgm:bulletEnabled val="1"/>
        </dgm:presLayoutVars>
      </dgm:prSet>
      <dgm:spPr/>
    </dgm:pt>
    <dgm:pt modelId="{A00CDCB9-E180-4C98-88FA-CD5F47DBC2DF}" type="pres">
      <dgm:prSet presAssocID="{41C7EADC-B80D-43AA-8F84-E162CA4DFE85}" presName="descendantText" presStyleLbl="alignAcc1" presStyleIdx="2" presStyleCnt="3">
        <dgm:presLayoutVars>
          <dgm:bulletEnabled val="1"/>
        </dgm:presLayoutVars>
      </dgm:prSet>
      <dgm:spPr/>
    </dgm:pt>
  </dgm:ptLst>
  <dgm:cxnLst>
    <dgm:cxn modelId="{1A12DB1F-34EB-428E-8573-185A40AC630B}" srcId="{3BC70FC8-A7A5-48B8-A0A0-B54177DA1C77}" destId="{2669C019-B06B-44F7-A1B5-82C332DF812A}" srcOrd="1" destOrd="0" parTransId="{63DAEDFD-2763-437D-8CBD-3A76AF7421F1}" sibTransId="{F18EEC8A-2B13-4276-90AC-7A4BB5DDB135}"/>
    <dgm:cxn modelId="{D267E537-2471-4B11-B962-CC753C0A9086}" srcId="{753D6F96-CF6E-406F-B824-D1BDA549C940}" destId="{DAE77F43-FC1D-4DDB-AB21-5448C50586E2}" srcOrd="0" destOrd="0" parTransId="{35CD4227-29C3-42EA-8A84-565B5EE824D3}" sibTransId="{66831757-2DCA-4A93-A623-4B9EC0BF8CA4}"/>
    <dgm:cxn modelId="{1D0BBB5E-1FD5-4CEA-A60E-2AE9985D5434}" type="presOf" srcId="{364E47B1-4096-4020-8C49-1773722F041A}" destId="{85E83639-6F75-4745-AA1E-2AE700FF1F41}" srcOrd="0" destOrd="0" presId="urn:microsoft.com/office/officeart/2005/8/layout/chevron2"/>
    <dgm:cxn modelId="{C1A0BC4A-9A32-4763-BB92-6449F8CE9D17}" srcId="{2669C019-B06B-44F7-A1B5-82C332DF812A}" destId="{364E47B1-4096-4020-8C49-1773722F041A}" srcOrd="0" destOrd="0" parTransId="{B7897D02-35A8-4DD3-B85D-5F445D57769D}" sibTransId="{22F4E8CC-F024-407A-8E03-D763797AA91D}"/>
    <dgm:cxn modelId="{5449E772-46FC-4BCB-AD8F-3CB911F3B0B0}" type="presOf" srcId="{3BC70FC8-A7A5-48B8-A0A0-B54177DA1C77}" destId="{EA08AEF1-E94C-4867-9336-4EFF9CDBE857}" srcOrd="0" destOrd="0" presId="urn:microsoft.com/office/officeart/2005/8/layout/chevron2"/>
    <dgm:cxn modelId="{9AEC0484-B8FE-4E42-885D-FC041671F9AB}" type="presOf" srcId="{2669C019-B06B-44F7-A1B5-82C332DF812A}" destId="{EB8F50F5-97E1-42C4-A546-1ADD1393A2CB}" srcOrd="0" destOrd="0" presId="urn:microsoft.com/office/officeart/2005/8/layout/chevron2"/>
    <dgm:cxn modelId="{1BFA1497-D480-4E11-A6F7-80D349B5C27C}" type="presOf" srcId="{DAE77F43-FC1D-4DDB-AB21-5448C50586E2}" destId="{649463B3-F76C-4B62-B224-D37BB85C6E26}" srcOrd="0" destOrd="0" presId="urn:microsoft.com/office/officeart/2005/8/layout/chevron2"/>
    <dgm:cxn modelId="{276A6CAE-40C8-4009-A946-D2DFDFA33FD9}" srcId="{3BC70FC8-A7A5-48B8-A0A0-B54177DA1C77}" destId="{41C7EADC-B80D-43AA-8F84-E162CA4DFE85}" srcOrd="2" destOrd="0" parTransId="{490C4095-06FD-46C0-8C34-BF4044B08EFE}" sibTransId="{F9D588F1-20CD-4B73-A69C-F14DCC23C48F}"/>
    <dgm:cxn modelId="{FEA958C1-1966-4729-9E70-C0D1F978C0D8}" type="presOf" srcId="{41C7EADC-B80D-43AA-8F84-E162CA4DFE85}" destId="{FE247BD6-71B3-4417-B403-EC3939A7FF98}" srcOrd="0" destOrd="0" presId="urn:microsoft.com/office/officeart/2005/8/layout/chevron2"/>
    <dgm:cxn modelId="{2A41C2C7-580E-4283-857A-B56875057FCA}" type="presOf" srcId="{359C3FFD-130F-4E7D-B512-2827DBAD7FC3}" destId="{A00CDCB9-E180-4C98-88FA-CD5F47DBC2DF}" srcOrd="0" destOrd="0" presId="urn:microsoft.com/office/officeart/2005/8/layout/chevron2"/>
    <dgm:cxn modelId="{280ED1CA-B8A5-4AA3-A51E-D35B6D0FC15C}" srcId="{3BC70FC8-A7A5-48B8-A0A0-B54177DA1C77}" destId="{753D6F96-CF6E-406F-B824-D1BDA549C940}" srcOrd="0" destOrd="0" parTransId="{28184426-0A39-4A71-858C-36D44416305C}" sibTransId="{6DCA3EDB-14B2-4389-ACC7-A86A1A132E34}"/>
    <dgm:cxn modelId="{55A8E3D7-7192-4E40-AFAD-F387CEF6F592}" type="presOf" srcId="{753D6F96-CF6E-406F-B824-D1BDA549C940}" destId="{13DB52CF-2E78-4887-BE5C-144B0329EF3F}" srcOrd="0" destOrd="0" presId="urn:microsoft.com/office/officeart/2005/8/layout/chevron2"/>
    <dgm:cxn modelId="{25BF09DD-166C-4890-9E82-4B4D22CF700E}" srcId="{41C7EADC-B80D-43AA-8F84-E162CA4DFE85}" destId="{359C3FFD-130F-4E7D-B512-2827DBAD7FC3}" srcOrd="0" destOrd="0" parTransId="{4B33A751-57AD-4809-B733-92AC99085B67}" sibTransId="{C82E7A63-DB0B-4685-86DB-DF45F9795467}"/>
    <dgm:cxn modelId="{A4DD601F-DE24-40CE-8F2E-CC61D5EAD4F2}" type="presParOf" srcId="{EA08AEF1-E94C-4867-9336-4EFF9CDBE857}" destId="{371274B3-8276-4AE5-AB5C-50B815C8E35E}" srcOrd="0" destOrd="0" presId="urn:microsoft.com/office/officeart/2005/8/layout/chevron2"/>
    <dgm:cxn modelId="{B2B7F7C2-D66D-47A2-8B52-DB361363A793}" type="presParOf" srcId="{371274B3-8276-4AE5-AB5C-50B815C8E35E}" destId="{13DB52CF-2E78-4887-BE5C-144B0329EF3F}" srcOrd="0" destOrd="0" presId="urn:microsoft.com/office/officeart/2005/8/layout/chevron2"/>
    <dgm:cxn modelId="{0B867292-1CED-44FA-88FF-AFF2533BF557}" type="presParOf" srcId="{371274B3-8276-4AE5-AB5C-50B815C8E35E}" destId="{649463B3-F76C-4B62-B224-D37BB85C6E26}" srcOrd="1" destOrd="0" presId="urn:microsoft.com/office/officeart/2005/8/layout/chevron2"/>
    <dgm:cxn modelId="{1EC7D086-EE71-49E7-8511-96B507145A56}" type="presParOf" srcId="{EA08AEF1-E94C-4867-9336-4EFF9CDBE857}" destId="{4D189CA1-30BA-4D42-A56D-F76EC37FDE76}" srcOrd="1" destOrd="0" presId="urn:microsoft.com/office/officeart/2005/8/layout/chevron2"/>
    <dgm:cxn modelId="{983983B0-5A6C-4B16-8D9F-6E7D4109EB8F}" type="presParOf" srcId="{EA08AEF1-E94C-4867-9336-4EFF9CDBE857}" destId="{F88120C1-336D-4F6B-982F-8FB3B191671F}" srcOrd="2" destOrd="0" presId="urn:microsoft.com/office/officeart/2005/8/layout/chevron2"/>
    <dgm:cxn modelId="{B6E57D8C-D8FC-4E44-BF03-BE1F4F265032}" type="presParOf" srcId="{F88120C1-336D-4F6B-982F-8FB3B191671F}" destId="{EB8F50F5-97E1-42C4-A546-1ADD1393A2CB}" srcOrd="0" destOrd="0" presId="urn:microsoft.com/office/officeart/2005/8/layout/chevron2"/>
    <dgm:cxn modelId="{91B5CD05-217A-4874-B4F2-C6DDC77FFEA7}" type="presParOf" srcId="{F88120C1-336D-4F6B-982F-8FB3B191671F}" destId="{85E83639-6F75-4745-AA1E-2AE700FF1F41}" srcOrd="1" destOrd="0" presId="urn:microsoft.com/office/officeart/2005/8/layout/chevron2"/>
    <dgm:cxn modelId="{B60D757D-2FE1-4CD4-A29D-96404CDA5207}" type="presParOf" srcId="{EA08AEF1-E94C-4867-9336-4EFF9CDBE857}" destId="{24FE0A5E-A2D5-4F20-ABBD-ED24AD046100}" srcOrd="3" destOrd="0" presId="urn:microsoft.com/office/officeart/2005/8/layout/chevron2"/>
    <dgm:cxn modelId="{CD92D64C-D865-4BEB-82BC-1784CB729268}" type="presParOf" srcId="{EA08AEF1-E94C-4867-9336-4EFF9CDBE857}" destId="{06A62A98-C00C-471C-BE0D-AD807AC53F9E}" srcOrd="4" destOrd="0" presId="urn:microsoft.com/office/officeart/2005/8/layout/chevron2"/>
    <dgm:cxn modelId="{D87DF9D3-CD72-48F4-B294-0BD5D2E4E576}" type="presParOf" srcId="{06A62A98-C00C-471C-BE0D-AD807AC53F9E}" destId="{FE247BD6-71B3-4417-B403-EC3939A7FF98}" srcOrd="0" destOrd="0" presId="urn:microsoft.com/office/officeart/2005/8/layout/chevron2"/>
    <dgm:cxn modelId="{BFBC8F37-8E59-42B2-ACD4-7C6C9FE3ED9F}" type="presParOf" srcId="{06A62A98-C00C-471C-BE0D-AD807AC53F9E}" destId="{A00CDCB9-E180-4C98-88FA-CD5F47DBC2DF}" srcOrd="1" destOrd="0" presId="urn:microsoft.com/office/officeart/2005/8/layout/chevron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90D4476-A25D-4D3E-9553-53796C222512}" type="doc">
      <dgm:prSet loTypeId="urn:microsoft.com/office/officeart/2005/8/layout/cycle2" loCatId="cycle" qsTypeId="urn:microsoft.com/office/officeart/2005/8/quickstyle/simple1" qsCatId="simple" csTypeId="urn:microsoft.com/office/officeart/2005/8/colors/accent2_2" csCatId="accent2" phldr="1"/>
      <dgm:spPr/>
      <dgm:t>
        <a:bodyPr/>
        <a:lstStyle/>
        <a:p>
          <a:endParaRPr lang="en-GB"/>
        </a:p>
      </dgm:t>
    </dgm:pt>
    <dgm:pt modelId="{B9CB306A-E974-4084-9EEA-A42683566EB5}">
      <dgm:prSet phldrT="[Text]" phldr="0"/>
      <dgm:spPr/>
      <dgm:t>
        <a:bodyPr/>
        <a:lstStyle/>
        <a:p>
          <a:pPr rtl="0"/>
          <a:r>
            <a:rPr lang="en-GB" dirty="0">
              <a:latin typeface="Calibri Light" panose="020F0302020204030204"/>
            </a:rPr>
            <a:t>EYFS </a:t>
          </a:r>
          <a:endParaRPr lang="en-GB" dirty="0"/>
        </a:p>
      </dgm:t>
    </dgm:pt>
    <dgm:pt modelId="{F9BBD43A-879D-4895-8B64-ECE8D17F5382}" type="parTrans" cxnId="{39F61DD0-5256-4305-9473-2532554FBC63}">
      <dgm:prSet/>
      <dgm:spPr/>
      <dgm:t>
        <a:bodyPr/>
        <a:lstStyle/>
        <a:p>
          <a:endParaRPr lang="en-GB"/>
        </a:p>
      </dgm:t>
    </dgm:pt>
    <dgm:pt modelId="{AD3C30AF-BDC8-4AEB-B047-3AF14B1FA14A}" type="sibTrans" cxnId="{39F61DD0-5256-4305-9473-2532554FBC63}">
      <dgm:prSet/>
      <dgm:spPr/>
      <dgm:t>
        <a:bodyPr/>
        <a:lstStyle/>
        <a:p>
          <a:endParaRPr lang="en-GB"/>
        </a:p>
      </dgm:t>
    </dgm:pt>
    <dgm:pt modelId="{BF461D51-F1EB-4C5B-A988-A61F96484D79}">
      <dgm:prSet phldrT="[Text]" phldr="0"/>
      <dgm:spPr/>
      <dgm:t>
        <a:bodyPr/>
        <a:lstStyle/>
        <a:p>
          <a:r>
            <a:rPr lang="en-GB" dirty="0">
              <a:latin typeface="Calibri Light" panose="020F0302020204030204"/>
            </a:rPr>
            <a:t>Primary</a:t>
          </a:r>
          <a:endParaRPr lang="en-GB" dirty="0"/>
        </a:p>
      </dgm:t>
    </dgm:pt>
    <dgm:pt modelId="{9DCA4E56-16C7-4C8D-BF57-228F774700DC}" type="parTrans" cxnId="{9B2B3A46-6719-4806-B1EC-90497F0DC58F}">
      <dgm:prSet/>
      <dgm:spPr/>
      <dgm:t>
        <a:bodyPr/>
        <a:lstStyle/>
        <a:p>
          <a:endParaRPr lang="en-GB"/>
        </a:p>
      </dgm:t>
    </dgm:pt>
    <dgm:pt modelId="{FE88E7F3-ABB4-4B46-84B3-40BBD2DBD636}" type="sibTrans" cxnId="{9B2B3A46-6719-4806-B1EC-90497F0DC58F}">
      <dgm:prSet/>
      <dgm:spPr/>
      <dgm:t>
        <a:bodyPr/>
        <a:lstStyle/>
        <a:p>
          <a:endParaRPr lang="en-GB"/>
        </a:p>
      </dgm:t>
    </dgm:pt>
    <dgm:pt modelId="{763EDCB4-A91E-49E1-A630-19DF986943AE}">
      <dgm:prSet phldrT="[Text]" phldr="0"/>
      <dgm:spPr/>
      <dgm:t>
        <a:bodyPr/>
        <a:lstStyle/>
        <a:p>
          <a:pPr rtl="0"/>
          <a:r>
            <a:rPr lang="en-GB" dirty="0">
              <a:latin typeface="Calibri Light" panose="020F0302020204030204"/>
            </a:rPr>
            <a:t>Nurture Maths </a:t>
          </a:r>
          <a:endParaRPr lang="en-GB" dirty="0"/>
        </a:p>
      </dgm:t>
    </dgm:pt>
    <dgm:pt modelId="{49DC7F25-CDDC-40B2-A2B8-0B4B487E4911}" type="parTrans" cxnId="{2DF687D8-E936-44ED-B312-12266DE3AFF8}">
      <dgm:prSet/>
      <dgm:spPr/>
      <dgm:t>
        <a:bodyPr/>
        <a:lstStyle/>
        <a:p>
          <a:endParaRPr lang="en-GB"/>
        </a:p>
      </dgm:t>
    </dgm:pt>
    <dgm:pt modelId="{9C681289-10DB-4080-B44B-9A92406BEA33}" type="sibTrans" cxnId="{2DF687D8-E936-44ED-B312-12266DE3AFF8}">
      <dgm:prSet/>
      <dgm:spPr/>
      <dgm:t>
        <a:bodyPr/>
        <a:lstStyle/>
        <a:p>
          <a:endParaRPr lang="en-GB"/>
        </a:p>
      </dgm:t>
    </dgm:pt>
    <dgm:pt modelId="{E5468290-FBE4-4E61-9706-4B28D0CAD790}">
      <dgm:prSet phldrT="[Text]" phldr="0"/>
      <dgm:spPr/>
      <dgm:t>
        <a:bodyPr/>
        <a:lstStyle/>
        <a:p>
          <a:pPr rtl="0"/>
          <a:r>
            <a:rPr lang="en-GB" dirty="0">
              <a:latin typeface="Calibri Light" panose="020F0302020204030204"/>
            </a:rPr>
            <a:t>Secondary Maths </a:t>
          </a:r>
          <a:endParaRPr lang="en-GB" dirty="0"/>
        </a:p>
      </dgm:t>
    </dgm:pt>
    <dgm:pt modelId="{C30799FA-C050-463B-834F-E7CEA66ED7CF}" type="parTrans" cxnId="{50870D84-C9F5-48A3-9D40-43DAC6B33A19}">
      <dgm:prSet/>
      <dgm:spPr/>
      <dgm:t>
        <a:bodyPr/>
        <a:lstStyle/>
        <a:p>
          <a:endParaRPr lang="en-GB"/>
        </a:p>
      </dgm:t>
    </dgm:pt>
    <dgm:pt modelId="{4AEA3FC2-093F-4D4A-8E33-0DD9C31837D1}" type="sibTrans" cxnId="{50870D84-C9F5-48A3-9D40-43DAC6B33A19}">
      <dgm:prSet/>
      <dgm:spPr/>
      <dgm:t>
        <a:bodyPr/>
        <a:lstStyle/>
        <a:p>
          <a:endParaRPr lang="en-GB"/>
        </a:p>
      </dgm:t>
    </dgm:pt>
    <dgm:pt modelId="{58F25811-9494-4FC8-87B9-6A28D82A8C08}">
      <dgm:prSet phldrT="[Text]" phldr="0"/>
      <dgm:spPr/>
      <dgm:t>
        <a:bodyPr/>
        <a:lstStyle/>
        <a:p>
          <a:r>
            <a:rPr lang="en-GB" dirty="0">
              <a:latin typeface="Calibri Light" panose="020F0302020204030204"/>
            </a:rPr>
            <a:t>Intervention</a:t>
          </a:r>
          <a:endParaRPr lang="en-GB" dirty="0"/>
        </a:p>
      </dgm:t>
    </dgm:pt>
    <dgm:pt modelId="{4CC3DF8E-0130-4416-9CCF-4C42B6AD4829}" type="parTrans" cxnId="{A08FEE34-F7CB-44B8-BCF4-FA35613A2C67}">
      <dgm:prSet/>
      <dgm:spPr/>
      <dgm:t>
        <a:bodyPr/>
        <a:lstStyle/>
        <a:p>
          <a:endParaRPr lang="en-GB"/>
        </a:p>
      </dgm:t>
    </dgm:pt>
    <dgm:pt modelId="{D35C7067-7810-47EE-96E5-F8150E50C4C0}" type="sibTrans" cxnId="{A08FEE34-F7CB-44B8-BCF4-FA35613A2C67}">
      <dgm:prSet/>
      <dgm:spPr/>
      <dgm:t>
        <a:bodyPr/>
        <a:lstStyle/>
        <a:p>
          <a:endParaRPr lang="en-GB"/>
        </a:p>
      </dgm:t>
    </dgm:pt>
    <dgm:pt modelId="{EB242479-CC0F-4090-A16F-F21D00A3565B}" type="pres">
      <dgm:prSet presAssocID="{F90D4476-A25D-4D3E-9553-53796C222512}" presName="cycle" presStyleCnt="0">
        <dgm:presLayoutVars>
          <dgm:dir/>
          <dgm:resizeHandles val="exact"/>
        </dgm:presLayoutVars>
      </dgm:prSet>
      <dgm:spPr/>
    </dgm:pt>
    <dgm:pt modelId="{60552EF7-8783-4369-A720-6C787B72EECA}" type="pres">
      <dgm:prSet presAssocID="{B9CB306A-E974-4084-9EEA-A42683566EB5}" presName="node" presStyleLbl="node1" presStyleIdx="0" presStyleCnt="5">
        <dgm:presLayoutVars>
          <dgm:bulletEnabled val="1"/>
        </dgm:presLayoutVars>
      </dgm:prSet>
      <dgm:spPr/>
    </dgm:pt>
    <dgm:pt modelId="{EF92D196-1576-4A18-8E1C-7A1581F9F555}" type="pres">
      <dgm:prSet presAssocID="{AD3C30AF-BDC8-4AEB-B047-3AF14B1FA14A}" presName="sibTrans" presStyleLbl="sibTrans2D1" presStyleIdx="0" presStyleCnt="5"/>
      <dgm:spPr/>
    </dgm:pt>
    <dgm:pt modelId="{000BD873-5AD5-4E27-A0A5-E34C89F57203}" type="pres">
      <dgm:prSet presAssocID="{AD3C30AF-BDC8-4AEB-B047-3AF14B1FA14A}" presName="connectorText" presStyleLbl="sibTrans2D1" presStyleIdx="0" presStyleCnt="5"/>
      <dgm:spPr/>
    </dgm:pt>
    <dgm:pt modelId="{28BFCC63-CD42-406A-A4E8-CD37198BDECE}" type="pres">
      <dgm:prSet presAssocID="{BF461D51-F1EB-4C5B-A988-A61F96484D79}" presName="node" presStyleLbl="node1" presStyleIdx="1" presStyleCnt="5">
        <dgm:presLayoutVars>
          <dgm:bulletEnabled val="1"/>
        </dgm:presLayoutVars>
      </dgm:prSet>
      <dgm:spPr/>
    </dgm:pt>
    <dgm:pt modelId="{25E95EC4-ECCA-4667-A491-6746F0A55057}" type="pres">
      <dgm:prSet presAssocID="{FE88E7F3-ABB4-4B46-84B3-40BBD2DBD636}" presName="sibTrans" presStyleLbl="sibTrans2D1" presStyleIdx="1" presStyleCnt="5"/>
      <dgm:spPr/>
    </dgm:pt>
    <dgm:pt modelId="{6DE1B270-CD0A-476F-B311-04A0D8AF5D59}" type="pres">
      <dgm:prSet presAssocID="{FE88E7F3-ABB4-4B46-84B3-40BBD2DBD636}" presName="connectorText" presStyleLbl="sibTrans2D1" presStyleIdx="1" presStyleCnt="5"/>
      <dgm:spPr/>
    </dgm:pt>
    <dgm:pt modelId="{1813AB89-4AF9-4D3C-A759-B828E0CCA73B}" type="pres">
      <dgm:prSet presAssocID="{763EDCB4-A91E-49E1-A630-19DF986943AE}" presName="node" presStyleLbl="node1" presStyleIdx="2" presStyleCnt="5">
        <dgm:presLayoutVars>
          <dgm:bulletEnabled val="1"/>
        </dgm:presLayoutVars>
      </dgm:prSet>
      <dgm:spPr/>
    </dgm:pt>
    <dgm:pt modelId="{62BD072D-4A52-4553-8CBF-282531D4CB82}" type="pres">
      <dgm:prSet presAssocID="{9C681289-10DB-4080-B44B-9A92406BEA33}" presName="sibTrans" presStyleLbl="sibTrans2D1" presStyleIdx="2" presStyleCnt="5"/>
      <dgm:spPr/>
    </dgm:pt>
    <dgm:pt modelId="{03040A7F-8ACD-43A6-A6AE-8412374D3365}" type="pres">
      <dgm:prSet presAssocID="{9C681289-10DB-4080-B44B-9A92406BEA33}" presName="connectorText" presStyleLbl="sibTrans2D1" presStyleIdx="2" presStyleCnt="5"/>
      <dgm:spPr/>
    </dgm:pt>
    <dgm:pt modelId="{BFA1EF2D-51FC-4805-B769-792F2A1DFABF}" type="pres">
      <dgm:prSet presAssocID="{E5468290-FBE4-4E61-9706-4B28D0CAD790}" presName="node" presStyleLbl="node1" presStyleIdx="3" presStyleCnt="5">
        <dgm:presLayoutVars>
          <dgm:bulletEnabled val="1"/>
        </dgm:presLayoutVars>
      </dgm:prSet>
      <dgm:spPr/>
    </dgm:pt>
    <dgm:pt modelId="{16BCEEBF-6A4A-467D-8F9F-820AA260DB00}" type="pres">
      <dgm:prSet presAssocID="{4AEA3FC2-093F-4D4A-8E33-0DD9C31837D1}" presName="sibTrans" presStyleLbl="sibTrans2D1" presStyleIdx="3" presStyleCnt="5"/>
      <dgm:spPr/>
    </dgm:pt>
    <dgm:pt modelId="{6B718833-9861-4C26-B963-A5C8567B07FA}" type="pres">
      <dgm:prSet presAssocID="{4AEA3FC2-093F-4D4A-8E33-0DD9C31837D1}" presName="connectorText" presStyleLbl="sibTrans2D1" presStyleIdx="3" presStyleCnt="5"/>
      <dgm:spPr/>
    </dgm:pt>
    <dgm:pt modelId="{CB91A2F6-E93A-4C0F-AFFC-0BCE2574C524}" type="pres">
      <dgm:prSet presAssocID="{58F25811-9494-4FC8-87B9-6A28D82A8C08}" presName="node" presStyleLbl="node1" presStyleIdx="4" presStyleCnt="5">
        <dgm:presLayoutVars>
          <dgm:bulletEnabled val="1"/>
        </dgm:presLayoutVars>
      </dgm:prSet>
      <dgm:spPr/>
    </dgm:pt>
    <dgm:pt modelId="{57A6DDC2-7E5E-4A55-974B-59FBE55A2F30}" type="pres">
      <dgm:prSet presAssocID="{D35C7067-7810-47EE-96E5-F8150E50C4C0}" presName="sibTrans" presStyleLbl="sibTrans2D1" presStyleIdx="4" presStyleCnt="5"/>
      <dgm:spPr/>
    </dgm:pt>
    <dgm:pt modelId="{CBB9D7BB-8AC4-4E51-9983-A5E2605348E0}" type="pres">
      <dgm:prSet presAssocID="{D35C7067-7810-47EE-96E5-F8150E50C4C0}" presName="connectorText" presStyleLbl="sibTrans2D1" presStyleIdx="4" presStyleCnt="5"/>
      <dgm:spPr/>
    </dgm:pt>
  </dgm:ptLst>
  <dgm:cxnLst>
    <dgm:cxn modelId="{E326160D-78EE-4E72-A934-91D9C4C0F949}" type="presOf" srcId="{4AEA3FC2-093F-4D4A-8E33-0DD9C31837D1}" destId="{6B718833-9861-4C26-B963-A5C8567B07FA}" srcOrd="1" destOrd="0" presId="urn:microsoft.com/office/officeart/2005/8/layout/cycle2"/>
    <dgm:cxn modelId="{9A69800E-35FF-45E3-8DD9-6A44CCA94381}" type="presOf" srcId="{AD3C30AF-BDC8-4AEB-B047-3AF14B1FA14A}" destId="{EF92D196-1576-4A18-8E1C-7A1581F9F555}" srcOrd="0" destOrd="0" presId="urn:microsoft.com/office/officeart/2005/8/layout/cycle2"/>
    <dgm:cxn modelId="{DBBCF318-304E-4E28-B7FF-8B9291C64CF0}" type="presOf" srcId="{AD3C30AF-BDC8-4AEB-B047-3AF14B1FA14A}" destId="{000BD873-5AD5-4E27-A0A5-E34C89F57203}" srcOrd="1" destOrd="0" presId="urn:microsoft.com/office/officeart/2005/8/layout/cycle2"/>
    <dgm:cxn modelId="{F76ABD34-B6C2-402F-A1C3-AD66EA7C70D5}" type="presOf" srcId="{F90D4476-A25D-4D3E-9553-53796C222512}" destId="{EB242479-CC0F-4090-A16F-F21D00A3565B}" srcOrd="0" destOrd="0" presId="urn:microsoft.com/office/officeart/2005/8/layout/cycle2"/>
    <dgm:cxn modelId="{A08FEE34-F7CB-44B8-BCF4-FA35613A2C67}" srcId="{F90D4476-A25D-4D3E-9553-53796C222512}" destId="{58F25811-9494-4FC8-87B9-6A28D82A8C08}" srcOrd="4" destOrd="0" parTransId="{4CC3DF8E-0130-4416-9CCF-4C42B6AD4829}" sibTransId="{D35C7067-7810-47EE-96E5-F8150E50C4C0}"/>
    <dgm:cxn modelId="{41E81E38-6809-4B5D-8290-3AB4F3D37363}" type="presOf" srcId="{4AEA3FC2-093F-4D4A-8E33-0DD9C31837D1}" destId="{16BCEEBF-6A4A-467D-8F9F-820AA260DB00}" srcOrd="0" destOrd="0" presId="urn:microsoft.com/office/officeart/2005/8/layout/cycle2"/>
    <dgm:cxn modelId="{3E97173B-68A2-4B0A-A4F6-3C8F2128491D}" type="presOf" srcId="{D35C7067-7810-47EE-96E5-F8150E50C4C0}" destId="{CBB9D7BB-8AC4-4E51-9983-A5E2605348E0}" srcOrd="1" destOrd="0" presId="urn:microsoft.com/office/officeart/2005/8/layout/cycle2"/>
    <dgm:cxn modelId="{9B2B3A46-6719-4806-B1EC-90497F0DC58F}" srcId="{F90D4476-A25D-4D3E-9553-53796C222512}" destId="{BF461D51-F1EB-4C5B-A988-A61F96484D79}" srcOrd="1" destOrd="0" parTransId="{9DCA4E56-16C7-4C8D-BF57-228F774700DC}" sibTransId="{FE88E7F3-ABB4-4B46-84B3-40BBD2DBD636}"/>
    <dgm:cxn modelId="{272E4767-AEFC-44F9-9A5E-16A6853C74D9}" type="presOf" srcId="{763EDCB4-A91E-49E1-A630-19DF986943AE}" destId="{1813AB89-4AF9-4D3C-A759-B828E0CCA73B}" srcOrd="0" destOrd="0" presId="urn:microsoft.com/office/officeart/2005/8/layout/cycle2"/>
    <dgm:cxn modelId="{9F67F850-36AE-4B91-AF54-7D959D44D74E}" type="presOf" srcId="{9C681289-10DB-4080-B44B-9A92406BEA33}" destId="{03040A7F-8ACD-43A6-A6AE-8412374D3365}" srcOrd="1" destOrd="0" presId="urn:microsoft.com/office/officeart/2005/8/layout/cycle2"/>
    <dgm:cxn modelId="{DBA38C7C-4DA2-4DCD-9972-512A5DF9E4ED}" type="presOf" srcId="{FE88E7F3-ABB4-4B46-84B3-40BBD2DBD636}" destId="{6DE1B270-CD0A-476F-B311-04A0D8AF5D59}" srcOrd="1" destOrd="0" presId="urn:microsoft.com/office/officeart/2005/8/layout/cycle2"/>
    <dgm:cxn modelId="{85E89183-2B83-4B3C-8DE4-7DC29D0E98AE}" type="presOf" srcId="{E5468290-FBE4-4E61-9706-4B28D0CAD790}" destId="{BFA1EF2D-51FC-4805-B769-792F2A1DFABF}" srcOrd="0" destOrd="0" presId="urn:microsoft.com/office/officeart/2005/8/layout/cycle2"/>
    <dgm:cxn modelId="{50870D84-C9F5-48A3-9D40-43DAC6B33A19}" srcId="{F90D4476-A25D-4D3E-9553-53796C222512}" destId="{E5468290-FBE4-4E61-9706-4B28D0CAD790}" srcOrd="3" destOrd="0" parTransId="{C30799FA-C050-463B-834F-E7CEA66ED7CF}" sibTransId="{4AEA3FC2-093F-4D4A-8E33-0DD9C31837D1}"/>
    <dgm:cxn modelId="{6FA96989-317D-4DE2-BE30-93D90C96D708}" type="presOf" srcId="{58F25811-9494-4FC8-87B9-6A28D82A8C08}" destId="{CB91A2F6-E93A-4C0F-AFFC-0BCE2574C524}" srcOrd="0" destOrd="0" presId="urn:microsoft.com/office/officeart/2005/8/layout/cycle2"/>
    <dgm:cxn modelId="{A2C22999-8B93-404A-9FA6-83ED350A3575}" type="presOf" srcId="{BF461D51-F1EB-4C5B-A988-A61F96484D79}" destId="{28BFCC63-CD42-406A-A4E8-CD37198BDECE}" srcOrd="0" destOrd="0" presId="urn:microsoft.com/office/officeart/2005/8/layout/cycle2"/>
    <dgm:cxn modelId="{9435B5A9-E1CC-4D35-9F06-5D4D77B27459}" type="presOf" srcId="{FE88E7F3-ABB4-4B46-84B3-40BBD2DBD636}" destId="{25E95EC4-ECCA-4667-A491-6746F0A55057}" srcOrd="0" destOrd="0" presId="urn:microsoft.com/office/officeart/2005/8/layout/cycle2"/>
    <dgm:cxn modelId="{8C83ABBE-DBCC-49DC-B781-D7F4363B9C24}" type="presOf" srcId="{B9CB306A-E974-4084-9EEA-A42683566EB5}" destId="{60552EF7-8783-4369-A720-6C787B72EECA}" srcOrd="0" destOrd="0" presId="urn:microsoft.com/office/officeart/2005/8/layout/cycle2"/>
    <dgm:cxn modelId="{0CB00EC4-8190-4E7F-A5FB-E85B141F1D20}" type="presOf" srcId="{D35C7067-7810-47EE-96E5-F8150E50C4C0}" destId="{57A6DDC2-7E5E-4A55-974B-59FBE55A2F30}" srcOrd="0" destOrd="0" presId="urn:microsoft.com/office/officeart/2005/8/layout/cycle2"/>
    <dgm:cxn modelId="{39F61DD0-5256-4305-9473-2532554FBC63}" srcId="{F90D4476-A25D-4D3E-9553-53796C222512}" destId="{B9CB306A-E974-4084-9EEA-A42683566EB5}" srcOrd="0" destOrd="0" parTransId="{F9BBD43A-879D-4895-8B64-ECE8D17F5382}" sibTransId="{AD3C30AF-BDC8-4AEB-B047-3AF14B1FA14A}"/>
    <dgm:cxn modelId="{F6C94ED4-B80A-4E75-BF84-D4C4B69481C3}" type="presOf" srcId="{9C681289-10DB-4080-B44B-9A92406BEA33}" destId="{62BD072D-4A52-4553-8CBF-282531D4CB82}" srcOrd="0" destOrd="0" presId="urn:microsoft.com/office/officeart/2005/8/layout/cycle2"/>
    <dgm:cxn modelId="{2DF687D8-E936-44ED-B312-12266DE3AFF8}" srcId="{F90D4476-A25D-4D3E-9553-53796C222512}" destId="{763EDCB4-A91E-49E1-A630-19DF986943AE}" srcOrd="2" destOrd="0" parTransId="{49DC7F25-CDDC-40B2-A2B8-0B4B487E4911}" sibTransId="{9C681289-10DB-4080-B44B-9A92406BEA33}"/>
    <dgm:cxn modelId="{9509D4F8-584D-4C10-B7B4-6F85BC3796E8}" type="presParOf" srcId="{EB242479-CC0F-4090-A16F-F21D00A3565B}" destId="{60552EF7-8783-4369-A720-6C787B72EECA}" srcOrd="0" destOrd="0" presId="urn:microsoft.com/office/officeart/2005/8/layout/cycle2"/>
    <dgm:cxn modelId="{788AC848-C85A-42FD-B265-38A73CEC1256}" type="presParOf" srcId="{EB242479-CC0F-4090-A16F-F21D00A3565B}" destId="{EF92D196-1576-4A18-8E1C-7A1581F9F555}" srcOrd="1" destOrd="0" presId="urn:microsoft.com/office/officeart/2005/8/layout/cycle2"/>
    <dgm:cxn modelId="{ACCBAF6B-5428-402E-8BC6-0C6236D1A762}" type="presParOf" srcId="{EF92D196-1576-4A18-8E1C-7A1581F9F555}" destId="{000BD873-5AD5-4E27-A0A5-E34C89F57203}" srcOrd="0" destOrd="0" presId="urn:microsoft.com/office/officeart/2005/8/layout/cycle2"/>
    <dgm:cxn modelId="{BCCDC00A-0BC8-4D8A-992E-8F9723178A70}" type="presParOf" srcId="{EB242479-CC0F-4090-A16F-F21D00A3565B}" destId="{28BFCC63-CD42-406A-A4E8-CD37198BDECE}" srcOrd="2" destOrd="0" presId="urn:microsoft.com/office/officeart/2005/8/layout/cycle2"/>
    <dgm:cxn modelId="{72CEFE74-FCB4-42A3-9FBA-C266EB6C584D}" type="presParOf" srcId="{EB242479-CC0F-4090-A16F-F21D00A3565B}" destId="{25E95EC4-ECCA-4667-A491-6746F0A55057}" srcOrd="3" destOrd="0" presId="urn:microsoft.com/office/officeart/2005/8/layout/cycle2"/>
    <dgm:cxn modelId="{F2476229-5681-4014-95DE-40B3C2A163A2}" type="presParOf" srcId="{25E95EC4-ECCA-4667-A491-6746F0A55057}" destId="{6DE1B270-CD0A-476F-B311-04A0D8AF5D59}" srcOrd="0" destOrd="0" presId="urn:microsoft.com/office/officeart/2005/8/layout/cycle2"/>
    <dgm:cxn modelId="{D9C9ECEA-1FF6-4C1C-9F8F-D8AB491C0E90}" type="presParOf" srcId="{EB242479-CC0F-4090-A16F-F21D00A3565B}" destId="{1813AB89-4AF9-4D3C-A759-B828E0CCA73B}" srcOrd="4" destOrd="0" presId="urn:microsoft.com/office/officeart/2005/8/layout/cycle2"/>
    <dgm:cxn modelId="{A4F90FD4-46A5-49C9-BE21-FE16FB14B859}" type="presParOf" srcId="{EB242479-CC0F-4090-A16F-F21D00A3565B}" destId="{62BD072D-4A52-4553-8CBF-282531D4CB82}" srcOrd="5" destOrd="0" presId="urn:microsoft.com/office/officeart/2005/8/layout/cycle2"/>
    <dgm:cxn modelId="{9D09BCC0-CAAB-4ABF-874E-5CC015231E91}" type="presParOf" srcId="{62BD072D-4A52-4553-8CBF-282531D4CB82}" destId="{03040A7F-8ACD-43A6-A6AE-8412374D3365}" srcOrd="0" destOrd="0" presId="urn:microsoft.com/office/officeart/2005/8/layout/cycle2"/>
    <dgm:cxn modelId="{2A17AFC4-8488-4B8A-A0C3-47144F7E3BF7}" type="presParOf" srcId="{EB242479-CC0F-4090-A16F-F21D00A3565B}" destId="{BFA1EF2D-51FC-4805-B769-792F2A1DFABF}" srcOrd="6" destOrd="0" presId="urn:microsoft.com/office/officeart/2005/8/layout/cycle2"/>
    <dgm:cxn modelId="{9E8BEC23-B49A-427F-AADE-ACDC7D08DC04}" type="presParOf" srcId="{EB242479-CC0F-4090-A16F-F21D00A3565B}" destId="{16BCEEBF-6A4A-467D-8F9F-820AA260DB00}" srcOrd="7" destOrd="0" presId="urn:microsoft.com/office/officeart/2005/8/layout/cycle2"/>
    <dgm:cxn modelId="{182A0D6F-EC9B-4DEA-BED0-EB07BC227CC2}" type="presParOf" srcId="{16BCEEBF-6A4A-467D-8F9F-820AA260DB00}" destId="{6B718833-9861-4C26-B963-A5C8567B07FA}" srcOrd="0" destOrd="0" presId="urn:microsoft.com/office/officeart/2005/8/layout/cycle2"/>
    <dgm:cxn modelId="{9C2806FC-BEB7-4093-AE13-F27957C0EE5D}" type="presParOf" srcId="{EB242479-CC0F-4090-A16F-F21D00A3565B}" destId="{CB91A2F6-E93A-4C0F-AFFC-0BCE2574C524}" srcOrd="8" destOrd="0" presId="urn:microsoft.com/office/officeart/2005/8/layout/cycle2"/>
    <dgm:cxn modelId="{E76B1335-6B1C-4B11-AF52-51B9A230B640}" type="presParOf" srcId="{EB242479-CC0F-4090-A16F-F21D00A3565B}" destId="{57A6DDC2-7E5E-4A55-974B-59FBE55A2F30}" srcOrd="9" destOrd="0" presId="urn:microsoft.com/office/officeart/2005/8/layout/cycle2"/>
    <dgm:cxn modelId="{20218C51-4EC9-4C7F-A4B1-212990509349}" type="presParOf" srcId="{57A6DDC2-7E5E-4A55-974B-59FBE55A2F30}" destId="{CBB9D7BB-8AC4-4E51-9983-A5E2605348E0}"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BC70FC8-A7A5-48B8-A0A0-B54177DA1C77}"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GB"/>
        </a:p>
      </dgm:t>
    </dgm:pt>
    <dgm:pt modelId="{753D6F96-CF6E-406F-B824-D1BDA549C940}">
      <dgm:prSet phldrT="[Text]" phldr="0"/>
      <dgm:spPr/>
      <dgm:t>
        <a:bodyPr/>
        <a:lstStyle/>
        <a:p>
          <a:pPr rtl="0"/>
          <a:r>
            <a:rPr lang="en-GB" dirty="0">
              <a:solidFill>
                <a:schemeClr val="bg1"/>
              </a:solidFill>
              <a:latin typeface="Calibri Light" panose="020F0302020204030204"/>
            </a:rPr>
            <a:t>Nurture 1 </a:t>
          </a:r>
          <a:endParaRPr lang="en-GB" dirty="0">
            <a:solidFill>
              <a:schemeClr val="bg1"/>
            </a:solidFill>
          </a:endParaRPr>
        </a:p>
      </dgm:t>
    </dgm:pt>
    <dgm:pt modelId="{28184426-0A39-4A71-858C-36D44416305C}" type="parTrans" cxnId="{280ED1CA-B8A5-4AA3-A51E-D35B6D0FC15C}">
      <dgm:prSet/>
      <dgm:spPr/>
      <dgm:t>
        <a:bodyPr/>
        <a:lstStyle/>
        <a:p>
          <a:endParaRPr lang="en-GB"/>
        </a:p>
      </dgm:t>
    </dgm:pt>
    <dgm:pt modelId="{6DCA3EDB-14B2-4389-ACC7-A86A1A132E34}" type="sibTrans" cxnId="{280ED1CA-B8A5-4AA3-A51E-D35B6D0FC15C}">
      <dgm:prSet/>
      <dgm:spPr/>
      <dgm:t>
        <a:bodyPr/>
        <a:lstStyle/>
        <a:p>
          <a:endParaRPr lang="en-GB"/>
        </a:p>
      </dgm:t>
    </dgm:pt>
    <dgm:pt modelId="{DAE77F43-FC1D-4DDB-AB21-5448C50586E2}">
      <dgm:prSet phldrT="[Text]" phldr="0"/>
      <dgm:spPr/>
      <dgm:t>
        <a:bodyPr/>
        <a:lstStyle/>
        <a:p>
          <a:pPr rtl="0"/>
          <a:r>
            <a:rPr lang="en-GB" dirty="0">
              <a:solidFill>
                <a:schemeClr val="bg1"/>
              </a:solidFill>
              <a:latin typeface="Calibri Light" panose="020F0302020204030204"/>
            </a:rPr>
            <a:t>Students in Nurture 1 will access the curriculum that is most appropriate for them. This will often include lots of manipulatives and practical/sensory input. By accessing the correct curriculum in N1 students can be successful at transitioning back into the main school when this is appropriate. KS4 Students will have an opportunity to work towards a qualification at their level. </a:t>
          </a:r>
          <a:endParaRPr lang="en-GB" dirty="0">
            <a:solidFill>
              <a:schemeClr val="bg1"/>
            </a:solidFill>
          </a:endParaRPr>
        </a:p>
      </dgm:t>
    </dgm:pt>
    <dgm:pt modelId="{35CD4227-29C3-42EA-8A84-565B5EE824D3}" type="parTrans" cxnId="{D267E537-2471-4B11-B962-CC753C0A9086}">
      <dgm:prSet/>
      <dgm:spPr/>
      <dgm:t>
        <a:bodyPr/>
        <a:lstStyle/>
        <a:p>
          <a:endParaRPr lang="en-GB"/>
        </a:p>
      </dgm:t>
    </dgm:pt>
    <dgm:pt modelId="{66831757-2DCA-4A93-A623-4B9EC0BF8CA4}" type="sibTrans" cxnId="{D267E537-2471-4B11-B962-CC753C0A9086}">
      <dgm:prSet/>
      <dgm:spPr/>
      <dgm:t>
        <a:bodyPr/>
        <a:lstStyle/>
        <a:p>
          <a:endParaRPr lang="en-GB"/>
        </a:p>
      </dgm:t>
    </dgm:pt>
    <dgm:pt modelId="{2669C019-B06B-44F7-A1B5-82C332DF812A}">
      <dgm:prSet phldrT="[Text]" phldr="0"/>
      <dgm:spPr/>
      <dgm:t>
        <a:bodyPr/>
        <a:lstStyle/>
        <a:p>
          <a:pPr rtl="0"/>
          <a:r>
            <a:rPr lang="en-GB" dirty="0">
              <a:solidFill>
                <a:schemeClr val="bg1"/>
              </a:solidFill>
              <a:latin typeface="Calibri Light" panose="020F0302020204030204"/>
            </a:rPr>
            <a:t>Nurture 2</a:t>
          </a:r>
          <a:endParaRPr lang="en-GB" dirty="0">
            <a:solidFill>
              <a:schemeClr val="bg1"/>
            </a:solidFill>
          </a:endParaRPr>
        </a:p>
      </dgm:t>
    </dgm:pt>
    <dgm:pt modelId="{63DAEDFD-2763-437D-8CBD-3A76AF7421F1}" type="parTrans" cxnId="{1A12DB1F-34EB-428E-8573-185A40AC630B}">
      <dgm:prSet/>
      <dgm:spPr/>
      <dgm:t>
        <a:bodyPr/>
        <a:lstStyle/>
        <a:p>
          <a:endParaRPr lang="en-GB"/>
        </a:p>
      </dgm:t>
    </dgm:pt>
    <dgm:pt modelId="{F18EEC8A-2B13-4276-90AC-7A4BB5DDB135}" type="sibTrans" cxnId="{1A12DB1F-34EB-428E-8573-185A40AC630B}">
      <dgm:prSet/>
      <dgm:spPr/>
      <dgm:t>
        <a:bodyPr/>
        <a:lstStyle/>
        <a:p>
          <a:endParaRPr lang="en-GB"/>
        </a:p>
      </dgm:t>
    </dgm:pt>
    <dgm:pt modelId="{364E47B1-4096-4020-8C49-1773722F041A}">
      <dgm:prSet phldrT="[Text]" phldr="0"/>
      <dgm:spPr/>
      <dgm:t>
        <a:bodyPr/>
        <a:lstStyle/>
        <a:p>
          <a:pPr rtl="0"/>
          <a:r>
            <a:rPr lang="en-GB" dirty="0">
              <a:solidFill>
                <a:schemeClr val="bg1"/>
              </a:solidFill>
              <a:latin typeface="Calibri"/>
              <a:cs typeface="Calibri"/>
            </a:rPr>
            <a:t>Students will access the Primary and EYFS curriculum to continue to build skills and follow their maths learning journey at their pace.</a:t>
          </a:r>
          <a:endParaRPr lang="en-GB" dirty="0">
            <a:solidFill>
              <a:schemeClr val="bg1"/>
            </a:solidFill>
          </a:endParaRPr>
        </a:p>
      </dgm:t>
    </dgm:pt>
    <dgm:pt modelId="{B7897D02-35A8-4DD3-B85D-5F445D57769D}" type="parTrans" cxnId="{C1A0BC4A-9A32-4763-BB92-6449F8CE9D17}">
      <dgm:prSet/>
      <dgm:spPr/>
      <dgm:t>
        <a:bodyPr/>
        <a:lstStyle/>
        <a:p>
          <a:endParaRPr lang="en-GB"/>
        </a:p>
      </dgm:t>
    </dgm:pt>
    <dgm:pt modelId="{22F4E8CC-F024-407A-8E03-D763797AA91D}" type="sibTrans" cxnId="{C1A0BC4A-9A32-4763-BB92-6449F8CE9D17}">
      <dgm:prSet/>
      <dgm:spPr/>
      <dgm:t>
        <a:bodyPr/>
        <a:lstStyle/>
        <a:p>
          <a:endParaRPr lang="en-GB"/>
        </a:p>
      </dgm:t>
    </dgm:pt>
    <dgm:pt modelId="{41C7EADC-B80D-43AA-8F84-E162CA4DFE85}">
      <dgm:prSet phldrT="[Text]" phldr="0"/>
      <dgm:spPr/>
      <dgm:t>
        <a:bodyPr/>
        <a:lstStyle/>
        <a:p>
          <a:pPr rtl="0"/>
          <a:r>
            <a:rPr lang="en-GB" dirty="0">
              <a:solidFill>
                <a:schemeClr val="bg1"/>
              </a:solidFill>
              <a:latin typeface="Calibri Light" panose="020F0302020204030204"/>
            </a:rPr>
            <a:t>Nurture 3 </a:t>
          </a:r>
          <a:endParaRPr lang="en-GB" dirty="0">
            <a:solidFill>
              <a:schemeClr val="bg1"/>
            </a:solidFill>
          </a:endParaRPr>
        </a:p>
      </dgm:t>
    </dgm:pt>
    <dgm:pt modelId="{490C4095-06FD-46C0-8C34-BF4044B08EFE}" type="parTrans" cxnId="{276A6CAE-40C8-4009-A946-D2DFDFA33FD9}">
      <dgm:prSet/>
      <dgm:spPr/>
      <dgm:t>
        <a:bodyPr/>
        <a:lstStyle/>
        <a:p>
          <a:endParaRPr lang="en-GB"/>
        </a:p>
      </dgm:t>
    </dgm:pt>
    <dgm:pt modelId="{F9D588F1-20CD-4B73-A69C-F14DCC23C48F}" type="sibTrans" cxnId="{276A6CAE-40C8-4009-A946-D2DFDFA33FD9}">
      <dgm:prSet/>
      <dgm:spPr/>
      <dgm:t>
        <a:bodyPr/>
        <a:lstStyle/>
        <a:p>
          <a:endParaRPr lang="en-GB"/>
        </a:p>
      </dgm:t>
    </dgm:pt>
    <dgm:pt modelId="{359C3FFD-130F-4E7D-B512-2827DBAD7FC3}">
      <dgm:prSet phldrT="[Text]" phldr="0"/>
      <dgm:spPr/>
      <dgm:t>
        <a:bodyPr/>
        <a:lstStyle/>
        <a:p>
          <a:pPr rtl="0"/>
          <a:r>
            <a:rPr lang="en-GB" dirty="0">
              <a:solidFill>
                <a:schemeClr val="bg1"/>
              </a:solidFill>
              <a:latin typeface="Calibri Light" panose="020F0302020204030204"/>
            </a:rPr>
            <a:t>Students will follow the nurture curriculum with the option of completing an Entry Level Certificate and/ or Unit Awards to suit their individual needs and ability. </a:t>
          </a:r>
          <a:endParaRPr lang="en-GB" dirty="0">
            <a:solidFill>
              <a:schemeClr val="bg1"/>
            </a:solidFill>
          </a:endParaRPr>
        </a:p>
      </dgm:t>
    </dgm:pt>
    <dgm:pt modelId="{4B33A751-57AD-4809-B733-92AC99085B67}" type="parTrans" cxnId="{25BF09DD-166C-4890-9E82-4B4D22CF700E}">
      <dgm:prSet/>
      <dgm:spPr/>
      <dgm:t>
        <a:bodyPr/>
        <a:lstStyle/>
        <a:p>
          <a:endParaRPr lang="en-GB"/>
        </a:p>
      </dgm:t>
    </dgm:pt>
    <dgm:pt modelId="{C82E7A63-DB0B-4685-86DB-DF45F9795467}" type="sibTrans" cxnId="{25BF09DD-166C-4890-9E82-4B4D22CF700E}">
      <dgm:prSet/>
      <dgm:spPr/>
      <dgm:t>
        <a:bodyPr/>
        <a:lstStyle/>
        <a:p>
          <a:endParaRPr lang="en-GB"/>
        </a:p>
      </dgm:t>
    </dgm:pt>
    <dgm:pt modelId="{C12DEE61-07A4-4B3C-9467-37B92B2DEDA5}" type="pres">
      <dgm:prSet presAssocID="{3BC70FC8-A7A5-48B8-A0A0-B54177DA1C77}" presName="Name0" presStyleCnt="0">
        <dgm:presLayoutVars>
          <dgm:dir/>
          <dgm:resizeHandles val="exact"/>
        </dgm:presLayoutVars>
      </dgm:prSet>
      <dgm:spPr/>
    </dgm:pt>
    <dgm:pt modelId="{1C03869B-D837-480E-9BF9-FC7F795B2CA0}" type="pres">
      <dgm:prSet presAssocID="{753D6F96-CF6E-406F-B824-D1BDA549C940}" presName="node" presStyleLbl="node1" presStyleIdx="0" presStyleCnt="3">
        <dgm:presLayoutVars>
          <dgm:bulletEnabled val="1"/>
        </dgm:presLayoutVars>
      </dgm:prSet>
      <dgm:spPr/>
    </dgm:pt>
    <dgm:pt modelId="{19F24419-D2C5-419D-AD03-E9B243B8CC10}" type="pres">
      <dgm:prSet presAssocID="{6DCA3EDB-14B2-4389-ACC7-A86A1A132E34}" presName="sibTrans" presStyleCnt="0"/>
      <dgm:spPr/>
    </dgm:pt>
    <dgm:pt modelId="{69C5777D-7295-49BA-88C4-A8E728C4546B}" type="pres">
      <dgm:prSet presAssocID="{2669C019-B06B-44F7-A1B5-82C332DF812A}" presName="node" presStyleLbl="node1" presStyleIdx="1" presStyleCnt="3">
        <dgm:presLayoutVars>
          <dgm:bulletEnabled val="1"/>
        </dgm:presLayoutVars>
      </dgm:prSet>
      <dgm:spPr/>
    </dgm:pt>
    <dgm:pt modelId="{91E3919F-9DCA-46C8-AD4E-DE5DCAB6E9D9}" type="pres">
      <dgm:prSet presAssocID="{F18EEC8A-2B13-4276-90AC-7A4BB5DDB135}" presName="sibTrans" presStyleCnt="0"/>
      <dgm:spPr/>
    </dgm:pt>
    <dgm:pt modelId="{D97DD9FF-47F5-4CA2-9998-166B90FEEB12}" type="pres">
      <dgm:prSet presAssocID="{41C7EADC-B80D-43AA-8F84-E162CA4DFE85}" presName="node" presStyleLbl="node1" presStyleIdx="2" presStyleCnt="3">
        <dgm:presLayoutVars>
          <dgm:bulletEnabled val="1"/>
        </dgm:presLayoutVars>
      </dgm:prSet>
      <dgm:spPr/>
    </dgm:pt>
  </dgm:ptLst>
  <dgm:cxnLst>
    <dgm:cxn modelId="{20055417-A5CA-4FEC-AE57-F8D7EDC424D9}" type="presOf" srcId="{DAE77F43-FC1D-4DDB-AB21-5448C50586E2}" destId="{1C03869B-D837-480E-9BF9-FC7F795B2CA0}" srcOrd="0" destOrd="1" presId="urn:microsoft.com/office/officeart/2005/8/layout/hList6"/>
    <dgm:cxn modelId="{1A12DB1F-34EB-428E-8573-185A40AC630B}" srcId="{3BC70FC8-A7A5-48B8-A0A0-B54177DA1C77}" destId="{2669C019-B06B-44F7-A1B5-82C332DF812A}" srcOrd="1" destOrd="0" parTransId="{63DAEDFD-2763-437D-8CBD-3A76AF7421F1}" sibTransId="{F18EEC8A-2B13-4276-90AC-7A4BB5DDB135}"/>
    <dgm:cxn modelId="{D267E537-2471-4B11-B962-CC753C0A9086}" srcId="{753D6F96-CF6E-406F-B824-D1BDA549C940}" destId="{DAE77F43-FC1D-4DDB-AB21-5448C50586E2}" srcOrd="0" destOrd="0" parTransId="{35CD4227-29C3-42EA-8A84-565B5EE824D3}" sibTransId="{66831757-2DCA-4A93-A623-4B9EC0BF8CA4}"/>
    <dgm:cxn modelId="{C1A0BC4A-9A32-4763-BB92-6449F8CE9D17}" srcId="{2669C019-B06B-44F7-A1B5-82C332DF812A}" destId="{364E47B1-4096-4020-8C49-1773722F041A}" srcOrd="0" destOrd="0" parTransId="{B7897D02-35A8-4DD3-B85D-5F445D57769D}" sibTransId="{22F4E8CC-F024-407A-8E03-D763797AA91D}"/>
    <dgm:cxn modelId="{5E4FE36A-3EA1-460A-9410-085E668446D8}" type="presOf" srcId="{359C3FFD-130F-4E7D-B512-2827DBAD7FC3}" destId="{D97DD9FF-47F5-4CA2-9998-166B90FEEB12}" srcOrd="0" destOrd="1" presId="urn:microsoft.com/office/officeart/2005/8/layout/hList6"/>
    <dgm:cxn modelId="{14196853-13A0-4C0D-B227-17A84DA0E58B}" type="presOf" srcId="{3BC70FC8-A7A5-48B8-A0A0-B54177DA1C77}" destId="{C12DEE61-07A4-4B3C-9467-37B92B2DEDA5}" srcOrd="0" destOrd="0" presId="urn:microsoft.com/office/officeart/2005/8/layout/hList6"/>
    <dgm:cxn modelId="{CD9B8E7A-4985-49F3-8A96-EFAA5253FC1D}" type="presOf" srcId="{753D6F96-CF6E-406F-B824-D1BDA549C940}" destId="{1C03869B-D837-480E-9BF9-FC7F795B2CA0}" srcOrd="0" destOrd="0" presId="urn:microsoft.com/office/officeart/2005/8/layout/hList6"/>
    <dgm:cxn modelId="{3BFBC47F-82DD-4612-9C19-C18060D9B85D}" type="presOf" srcId="{2669C019-B06B-44F7-A1B5-82C332DF812A}" destId="{69C5777D-7295-49BA-88C4-A8E728C4546B}" srcOrd="0" destOrd="0" presId="urn:microsoft.com/office/officeart/2005/8/layout/hList6"/>
    <dgm:cxn modelId="{DD194598-6CDC-486A-A692-9D3EF5138F41}" type="presOf" srcId="{41C7EADC-B80D-43AA-8F84-E162CA4DFE85}" destId="{D97DD9FF-47F5-4CA2-9998-166B90FEEB12}" srcOrd="0" destOrd="0" presId="urn:microsoft.com/office/officeart/2005/8/layout/hList6"/>
    <dgm:cxn modelId="{276A6CAE-40C8-4009-A946-D2DFDFA33FD9}" srcId="{3BC70FC8-A7A5-48B8-A0A0-B54177DA1C77}" destId="{41C7EADC-B80D-43AA-8F84-E162CA4DFE85}" srcOrd="2" destOrd="0" parTransId="{490C4095-06FD-46C0-8C34-BF4044B08EFE}" sibTransId="{F9D588F1-20CD-4B73-A69C-F14DCC23C48F}"/>
    <dgm:cxn modelId="{280ED1CA-B8A5-4AA3-A51E-D35B6D0FC15C}" srcId="{3BC70FC8-A7A5-48B8-A0A0-B54177DA1C77}" destId="{753D6F96-CF6E-406F-B824-D1BDA549C940}" srcOrd="0" destOrd="0" parTransId="{28184426-0A39-4A71-858C-36D44416305C}" sibTransId="{6DCA3EDB-14B2-4389-ACC7-A86A1A132E34}"/>
    <dgm:cxn modelId="{77DEDDCC-28D1-49E4-BF0E-6991AAEBFCC6}" type="presOf" srcId="{364E47B1-4096-4020-8C49-1773722F041A}" destId="{69C5777D-7295-49BA-88C4-A8E728C4546B}" srcOrd="0" destOrd="1" presId="urn:microsoft.com/office/officeart/2005/8/layout/hList6"/>
    <dgm:cxn modelId="{25BF09DD-166C-4890-9E82-4B4D22CF700E}" srcId="{41C7EADC-B80D-43AA-8F84-E162CA4DFE85}" destId="{359C3FFD-130F-4E7D-B512-2827DBAD7FC3}" srcOrd="0" destOrd="0" parTransId="{4B33A751-57AD-4809-B733-92AC99085B67}" sibTransId="{C82E7A63-DB0B-4685-86DB-DF45F9795467}"/>
    <dgm:cxn modelId="{3529316B-5F28-4C1A-A4EC-D770549A5265}" type="presParOf" srcId="{C12DEE61-07A4-4B3C-9467-37B92B2DEDA5}" destId="{1C03869B-D837-480E-9BF9-FC7F795B2CA0}" srcOrd="0" destOrd="0" presId="urn:microsoft.com/office/officeart/2005/8/layout/hList6"/>
    <dgm:cxn modelId="{7CB9F414-F44E-48B2-B4EF-6A65B6898782}" type="presParOf" srcId="{C12DEE61-07A4-4B3C-9467-37B92B2DEDA5}" destId="{19F24419-D2C5-419D-AD03-E9B243B8CC10}" srcOrd="1" destOrd="0" presId="urn:microsoft.com/office/officeart/2005/8/layout/hList6"/>
    <dgm:cxn modelId="{32DD6777-EFC4-49CD-8DDA-7E8A90D7F1C5}" type="presParOf" srcId="{C12DEE61-07A4-4B3C-9467-37B92B2DEDA5}" destId="{69C5777D-7295-49BA-88C4-A8E728C4546B}" srcOrd="2" destOrd="0" presId="urn:microsoft.com/office/officeart/2005/8/layout/hList6"/>
    <dgm:cxn modelId="{19E0A6FB-2A4B-47B3-9CA5-37483FAD9199}" type="presParOf" srcId="{C12DEE61-07A4-4B3C-9467-37B92B2DEDA5}" destId="{91E3919F-9DCA-46C8-AD4E-DE5DCAB6E9D9}" srcOrd="3" destOrd="0" presId="urn:microsoft.com/office/officeart/2005/8/layout/hList6"/>
    <dgm:cxn modelId="{C0F62984-8E6A-402D-9BB2-9A698DF0F6E1}" type="presParOf" srcId="{C12DEE61-07A4-4B3C-9467-37B92B2DEDA5}" destId="{D97DD9FF-47F5-4CA2-9998-166B90FEEB12}" srcOrd="4" destOrd="0" presId="urn:microsoft.com/office/officeart/2005/8/layout/hList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2EF7-8783-4369-A720-6C787B72EECA}">
      <dsp:nvSpPr>
        <dsp:cNvPr id="0" name=""/>
        <dsp:cNvSpPr/>
      </dsp:nvSpPr>
      <dsp:spPr>
        <a:xfrm>
          <a:off x="6201891" y="4199"/>
          <a:ext cx="2050241" cy="2050241"/>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0">
            <a:lnSpc>
              <a:spcPct val="90000"/>
            </a:lnSpc>
            <a:spcBef>
              <a:spcPct val="0"/>
            </a:spcBef>
            <a:spcAft>
              <a:spcPct val="35000"/>
            </a:spcAft>
            <a:buNone/>
          </a:pPr>
          <a:r>
            <a:rPr lang="en-GB" sz="2400" kern="1200" dirty="0">
              <a:latin typeface="Calibri Light" panose="020F0302020204030204"/>
            </a:rPr>
            <a:t>Properties of Number 1</a:t>
          </a:r>
          <a:endParaRPr lang="en-GB" sz="2400" kern="1200" dirty="0"/>
        </a:p>
      </dsp:txBody>
      <dsp:txXfrm>
        <a:off x="6502142" y="304450"/>
        <a:ext cx="1449739" cy="1449739"/>
      </dsp:txXfrm>
    </dsp:sp>
    <dsp:sp modelId="{EF92D196-1576-4A18-8E1C-7A1581F9F555}">
      <dsp:nvSpPr>
        <dsp:cNvPr id="0" name=""/>
        <dsp:cNvSpPr/>
      </dsp:nvSpPr>
      <dsp:spPr>
        <a:xfrm rot="1350000">
          <a:off x="8362727" y="1266862"/>
          <a:ext cx="546054" cy="69195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GB" sz="1900" kern="1200"/>
        </a:p>
      </dsp:txBody>
      <dsp:txXfrm>
        <a:off x="8368962" y="1373908"/>
        <a:ext cx="382238" cy="415174"/>
      </dsp:txXfrm>
    </dsp:sp>
    <dsp:sp modelId="{28BFCC63-CD42-406A-A4E8-CD37198BDECE}">
      <dsp:nvSpPr>
        <dsp:cNvPr id="0" name=""/>
        <dsp:cNvSpPr/>
      </dsp:nvSpPr>
      <dsp:spPr>
        <a:xfrm>
          <a:off x="9047933" y="1183069"/>
          <a:ext cx="2050241" cy="2050241"/>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0">
            <a:lnSpc>
              <a:spcPct val="90000"/>
            </a:lnSpc>
            <a:spcBef>
              <a:spcPct val="0"/>
            </a:spcBef>
            <a:spcAft>
              <a:spcPct val="35000"/>
            </a:spcAft>
            <a:buNone/>
          </a:pPr>
          <a:r>
            <a:rPr lang="en-GB" sz="2400" kern="1200" dirty="0">
              <a:latin typeface="Calibri Light" panose="020F0302020204030204"/>
            </a:rPr>
            <a:t>The four operations 2</a:t>
          </a:r>
          <a:endParaRPr lang="en-GB" sz="2400" kern="1200" dirty="0"/>
        </a:p>
      </dsp:txBody>
      <dsp:txXfrm>
        <a:off x="9348184" y="1483320"/>
        <a:ext cx="1449739" cy="1449739"/>
      </dsp:txXfrm>
    </dsp:sp>
    <dsp:sp modelId="{25E95EC4-ECCA-4667-A491-6746F0A55057}">
      <dsp:nvSpPr>
        <dsp:cNvPr id="0" name=""/>
        <dsp:cNvSpPr/>
      </dsp:nvSpPr>
      <dsp:spPr>
        <a:xfrm rot="4050000">
          <a:off x="10383546" y="3270954"/>
          <a:ext cx="546054" cy="69195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GB" sz="1900" kern="1200"/>
        </a:p>
      </dsp:txBody>
      <dsp:txXfrm>
        <a:off x="10434109" y="3333672"/>
        <a:ext cx="382238" cy="415174"/>
      </dsp:txXfrm>
    </dsp:sp>
    <dsp:sp modelId="{1813AB89-4AF9-4D3C-A759-B828E0CCA73B}">
      <dsp:nvSpPr>
        <dsp:cNvPr id="0" name=""/>
        <dsp:cNvSpPr/>
      </dsp:nvSpPr>
      <dsp:spPr>
        <a:xfrm>
          <a:off x="10226802" y="4029110"/>
          <a:ext cx="2050241" cy="2050241"/>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0">
            <a:lnSpc>
              <a:spcPct val="90000"/>
            </a:lnSpc>
            <a:spcBef>
              <a:spcPct val="0"/>
            </a:spcBef>
            <a:spcAft>
              <a:spcPct val="35000"/>
            </a:spcAft>
            <a:buNone/>
          </a:pPr>
          <a:r>
            <a:rPr lang="en-GB" sz="2400" kern="1200" dirty="0">
              <a:latin typeface="Calibri Light" panose="020F0302020204030204"/>
            </a:rPr>
            <a:t>Ratio 3</a:t>
          </a:r>
          <a:endParaRPr lang="en-GB" sz="2400" kern="1200" dirty="0"/>
        </a:p>
      </dsp:txBody>
      <dsp:txXfrm>
        <a:off x="10527053" y="4329361"/>
        <a:ext cx="1449739" cy="1449739"/>
      </dsp:txXfrm>
    </dsp:sp>
    <dsp:sp modelId="{62BD072D-4A52-4553-8CBF-282531D4CB82}">
      <dsp:nvSpPr>
        <dsp:cNvPr id="0" name=""/>
        <dsp:cNvSpPr/>
      </dsp:nvSpPr>
      <dsp:spPr>
        <a:xfrm rot="6750000">
          <a:off x="10395375" y="6116996"/>
          <a:ext cx="546054" cy="69195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GB" sz="1900" kern="1200"/>
        </a:p>
      </dsp:txBody>
      <dsp:txXfrm rot="10800000">
        <a:off x="10508628" y="6179714"/>
        <a:ext cx="382238" cy="415174"/>
      </dsp:txXfrm>
    </dsp:sp>
    <dsp:sp modelId="{BFA1EF2D-51FC-4805-B769-792F2A1DFABF}">
      <dsp:nvSpPr>
        <dsp:cNvPr id="0" name=""/>
        <dsp:cNvSpPr/>
      </dsp:nvSpPr>
      <dsp:spPr>
        <a:xfrm>
          <a:off x="9047933" y="6875152"/>
          <a:ext cx="2050241" cy="2050241"/>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0">
            <a:lnSpc>
              <a:spcPct val="90000"/>
            </a:lnSpc>
            <a:spcBef>
              <a:spcPct val="0"/>
            </a:spcBef>
            <a:spcAft>
              <a:spcPct val="35000"/>
            </a:spcAft>
            <a:buNone/>
          </a:pPr>
          <a:r>
            <a:rPr lang="en-GB" sz="2400" kern="1200" dirty="0">
              <a:latin typeface="Calibri Light" panose="020F0302020204030204"/>
            </a:rPr>
            <a:t>Money 4</a:t>
          </a:r>
          <a:endParaRPr lang="en-GB" sz="2400" kern="1200" dirty="0"/>
        </a:p>
      </dsp:txBody>
      <dsp:txXfrm>
        <a:off x="9348184" y="7175403"/>
        <a:ext cx="1449739" cy="1449739"/>
      </dsp:txXfrm>
    </dsp:sp>
    <dsp:sp modelId="{16BCEEBF-6A4A-467D-8F9F-820AA260DB00}">
      <dsp:nvSpPr>
        <dsp:cNvPr id="0" name=""/>
        <dsp:cNvSpPr/>
      </dsp:nvSpPr>
      <dsp:spPr>
        <a:xfrm rot="9450000">
          <a:off x="8391283" y="8137815"/>
          <a:ext cx="546054" cy="69195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GB" sz="1900" kern="1200"/>
        </a:p>
      </dsp:txBody>
      <dsp:txXfrm rot="10800000">
        <a:off x="8548864" y="8244861"/>
        <a:ext cx="382238" cy="415174"/>
      </dsp:txXfrm>
    </dsp:sp>
    <dsp:sp modelId="{CB91A2F6-E93A-4C0F-AFFC-0BCE2574C524}">
      <dsp:nvSpPr>
        <dsp:cNvPr id="0" name=""/>
        <dsp:cNvSpPr/>
      </dsp:nvSpPr>
      <dsp:spPr>
        <a:xfrm>
          <a:off x="6201891" y="8054021"/>
          <a:ext cx="2050241" cy="2050241"/>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0">
            <a:lnSpc>
              <a:spcPct val="90000"/>
            </a:lnSpc>
            <a:spcBef>
              <a:spcPct val="0"/>
            </a:spcBef>
            <a:spcAft>
              <a:spcPct val="35000"/>
            </a:spcAft>
            <a:buNone/>
          </a:pPr>
          <a:r>
            <a:rPr lang="en-GB" sz="2400" kern="1200" dirty="0">
              <a:latin typeface="Calibri Light" panose="020F0302020204030204"/>
            </a:rPr>
            <a:t>The Calander and  time 5</a:t>
          </a:r>
          <a:endParaRPr lang="en-GB" sz="2400" kern="1200" dirty="0"/>
        </a:p>
      </dsp:txBody>
      <dsp:txXfrm>
        <a:off x="6502142" y="8354272"/>
        <a:ext cx="1449739" cy="1449739"/>
      </dsp:txXfrm>
    </dsp:sp>
    <dsp:sp modelId="{57A6DDC2-7E5E-4A55-974B-59FBE55A2F30}">
      <dsp:nvSpPr>
        <dsp:cNvPr id="0" name=""/>
        <dsp:cNvSpPr/>
      </dsp:nvSpPr>
      <dsp:spPr>
        <a:xfrm rot="12150000">
          <a:off x="5545241" y="8149643"/>
          <a:ext cx="546054" cy="69195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GB" sz="1900" kern="1200"/>
        </a:p>
      </dsp:txBody>
      <dsp:txXfrm rot="10800000">
        <a:off x="5702822" y="8319379"/>
        <a:ext cx="382238" cy="415174"/>
      </dsp:txXfrm>
    </dsp:sp>
    <dsp:sp modelId="{BBF7B062-2C3F-40DE-9D1E-8527637BA4EC}">
      <dsp:nvSpPr>
        <dsp:cNvPr id="0" name=""/>
        <dsp:cNvSpPr/>
      </dsp:nvSpPr>
      <dsp:spPr>
        <a:xfrm>
          <a:off x="3355849" y="6875152"/>
          <a:ext cx="2050241" cy="2050241"/>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0">
            <a:lnSpc>
              <a:spcPct val="90000"/>
            </a:lnSpc>
            <a:spcBef>
              <a:spcPct val="0"/>
            </a:spcBef>
            <a:spcAft>
              <a:spcPct val="35000"/>
            </a:spcAft>
            <a:buNone/>
          </a:pPr>
          <a:r>
            <a:rPr lang="en-GB" sz="2400" kern="1200" dirty="0">
              <a:latin typeface="Calibri Light" panose="020F0302020204030204"/>
            </a:rPr>
            <a:t>Measures 6</a:t>
          </a:r>
        </a:p>
      </dsp:txBody>
      <dsp:txXfrm>
        <a:off x="3656100" y="7175403"/>
        <a:ext cx="1449739" cy="1449739"/>
      </dsp:txXfrm>
    </dsp:sp>
    <dsp:sp modelId="{1B06EF06-B96E-4DE4-8204-D43B3567A91B}">
      <dsp:nvSpPr>
        <dsp:cNvPr id="0" name=""/>
        <dsp:cNvSpPr/>
      </dsp:nvSpPr>
      <dsp:spPr>
        <a:xfrm rot="14850000">
          <a:off x="3524422" y="6145552"/>
          <a:ext cx="546054" cy="69195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GB" sz="1900" kern="1200"/>
        </a:p>
      </dsp:txBody>
      <dsp:txXfrm rot="10800000">
        <a:off x="3637675" y="6359616"/>
        <a:ext cx="382238" cy="415174"/>
      </dsp:txXfrm>
    </dsp:sp>
    <dsp:sp modelId="{421A8FA7-A637-4F17-AF60-BB3D6358AF16}">
      <dsp:nvSpPr>
        <dsp:cNvPr id="0" name=""/>
        <dsp:cNvSpPr/>
      </dsp:nvSpPr>
      <dsp:spPr>
        <a:xfrm>
          <a:off x="2176980" y="4029110"/>
          <a:ext cx="2050241" cy="2050241"/>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0">
            <a:lnSpc>
              <a:spcPct val="90000"/>
            </a:lnSpc>
            <a:spcBef>
              <a:spcPct val="0"/>
            </a:spcBef>
            <a:spcAft>
              <a:spcPct val="35000"/>
            </a:spcAft>
            <a:buNone/>
          </a:pPr>
          <a:r>
            <a:rPr lang="en-GB" sz="2400" kern="1200" dirty="0">
              <a:latin typeface="Calibri Light" panose="020F0302020204030204"/>
            </a:rPr>
            <a:t>Geometry 7</a:t>
          </a:r>
        </a:p>
      </dsp:txBody>
      <dsp:txXfrm>
        <a:off x="2477231" y="4329361"/>
        <a:ext cx="1449739" cy="1449739"/>
      </dsp:txXfrm>
    </dsp:sp>
    <dsp:sp modelId="{38E1DDFC-5E02-46CA-A502-D1FF6CFB6F41}">
      <dsp:nvSpPr>
        <dsp:cNvPr id="0" name=""/>
        <dsp:cNvSpPr/>
      </dsp:nvSpPr>
      <dsp:spPr>
        <a:xfrm rot="17550000">
          <a:off x="3512594" y="3299510"/>
          <a:ext cx="546054" cy="69195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GB" sz="1900" kern="1200"/>
        </a:p>
      </dsp:txBody>
      <dsp:txXfrm>
        <a:off x="3563157" y="3513574"/>
        <a:ext cx="382238" cy="415174"/>
      </dsp:txXfrm>
    </dsp:sp>
    <dsp:sp modelId="{01C43796-0A1B-4FF0-931A-2BA5B3BB1E22}">
      <dsp:nvSpPr>
        <dsp:cNvPr id="0" name=""/>
        <dsp:cNvSpPr/>
      </dsp:nvSpPr>
      <dsp:spPr>
        <a:xfrm>
          <a:off x="3355849" y="1183069"/>
          <a:ext cx="2050241" cy="2050241"/>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0">
            <a:lnSpc>
              <a:spcPct val="90000"/>
            </a:lnSpc>
            <a:spcBef>
              <a:spcPct val="0"/>
            </a:spcBef>
            <a:spcAft>
              <a:spcPct val="35000"/>
            </a:spcAft>
            <a:buNone/>
          </a:pPr>
          <a:r>
            <a:rPr lang="en-GB" sz="2400" kern="1200" dirty="0">
              <a:latin typeface="Calibri Light" panose="020F0302020204030204"/>
            </a:rPr>
            <a:t>Statistics 8</a:t>
          </a:r>
        </a:p>
      </dsp:txBody>
      <dsp:txXfrm>
        <a:off x="3656100" y="1483320"/>
        <a:ext cx="1449739" cy="1449739"/>
      </dsp:txXfrm>
    </dsp:sp>
    <dsp:sp modelId="{BEB5C18C-D480-4149-B4B2-B89BB9AD518F}">
      <dsp:nvSpPr>
        <dsp:cNvPr id="0" name=""/>
        <dsp:cNvSpPr/>
      </dsp:nvSpPr>
      <dsp:spPr>
        <a:xfrm rot="20250000">
          <a:off x="5516685" y="1278691"/>
          <a:ext cx="546054" cy="69195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GB" sz="1900" kern="1200"/>
        </a:p>
      </dsp:txBody>
      <dsp:txXfrm>
        <a:off x="5522920" y="1448427"/>
        <a:ext cx="382238" cy="4151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DB52CF-2E78-4887-BE5C-144B0329EF3F}">
      <dsp:nvSpPr>
        <dsp:cNvPr id="0" name=""/>
        <dsp:cNvSpPr/>
      </dsp:nvSpPr>
      <dsp:spPr>
        <a:xfrm rot="5400000">
          <a:off x="-276828" y="278462"/>
          <a:ext cx="1845522" cy="1291865"/>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rtl="0">
            <a:lnSpc>
              <a:spcPct val="90000"/>
            </a:lnSpc>
            <a:spcBef>
              <a:spcPct val="0"/>
            </a:spcBef>
            <a:spcAft>
              <a:spcPct val="35000"/>
            </a:spcAft>
            <a:buNone/>
          </a:pPr>
          <a:r>
            <a:rPr lang="en-GB" sz="3200" kern="1200" dirty="0">
              <a:latin typeface="Calibri Light" panose="020F0302020204030204"/>
            </a:rPr>
            <a:t>Level 1 </a:t>
          </a:r>
          <a:endParaRPr lang="en-GB" sz="3200" kern="1200" dirty="0"/>
        </a:p>
      </dsp:txBody>
      <dsp:txXfrm rot="-5400000">
        <a:off x="1" y="647567"/>
        <a:ext cx="1291865" cy="553657"/>
      </dsp:txXfrm>
    </dsp:sp>
    <dsp:sp modelId="{649463B3-F76C-4B62-B224-D37BB85C6E26}">
      <dsp:nvSpPr>
        <dsp:cNvPr id="0" name=""/>
        <dsp:cNvSpPr/>
      </dsp:nvSpPr>
      <dsp:spPr>
        <a:xfrm rot="5400000">
          <a:off x="5787222" y="-4493722"/>
          <a:ext cx="1199589" cy="1019030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5816" tIns="27305" rIns="27305" bIns="27305" numCol="1" spcCol="1270" anchor="ctr" anchorCtr="0">
          <a:noAutofit/>
        </a:bodyPr>
        <a:lstStyle/>
        <a:p>
          <a:pPr marL="285750" lvl="1" indent="-285750" algn="l" defTabSz="1911350" rtl="0">
            <a:lnSpc>
              <a:spcPct val="90000"/>
            </a:lnSpc>
            <a:spcBef>
              <a:spcPct val="0"/>
            </a:spcBef>
            <a:spcAft>
              <a:spcPct val="15000"/>
            </a:spcAft>
            <a:buChar char="•"/>
          </a:pPr>
          <a:r>
            <a:rPr lang="en-GB" sz="4300" kern="1200" dirty="0">
              <a:latin typeface="Calibri Light" panose="020F0302020204030204"/>
            </a:rPr>
            <a:t> Classwork and / or controlled assessment </a:t>
          </a:r>
          <a:endParaRPr lang="en-GB" sz="4300" kern="1200" dirty="0"/>
        </a:p>
      </dsp:txBody>
      <dsp:txXfrm rot="-5400000">
        <a:off x="1291866" y="60193"/>
        <a:ext cx="10131743" cy="1082471"/>
      </dsp:txXfrm>
    </dsp:sp>
    <dsp:sp modelId="{EB8F50F5-97E1-42C4-A546-1ADD1393A2CB}">
      <dsp:nvSpPr>
        <dsp:cNvPr id="0" name=""/>
        <dsp:cNvSpPr/>
      </dsp:nvSpPr>
      <dsp:spPr>
        <a:xfrm rot="5400000">
          <a:off x="-276828" y="1932259"/>
          <a:ext cx="1845522" cy="1291865"/>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rtl="0">
            <a:lnSpc>
              <a:spcPct val="90000"/>
            </a:lnSpc>
            <a:spcBef>
              <a:spcPct val="0"/>
            </a:spcBef>
            <a:spcAft>
              <a:spcPct val="35000"/>
            </a:spcAft>
            <a:buNone/>
          </a:pPr>
          <a:r>
            <a:rPr lang="en-GB" sz="3200" kern="1200" dirty="0">
              <a:latin typeface="Calibri Light" panose="020F0302020204030204"/>
            </a:rPr>
            <a:t>Level 2</a:t>
          </a:r>
          <a:endParaRPr lang="en-GB" sz="3200" kern="1200" dirty="0"/>
        </a:p>
      </dsp:txBody>
      <dsp:txXfrm rot="-5400000">
        <a:off x="1" y="2301364"/>
        <a:ext cx="1291865" cy="553657"/>
      </dsp:txXfrm>
    </dsp:sp>
    <dsp:sp modelId="{85E83639-6F75-4745-AA1E-2AE700FF1F41}">
      <dsp:nvSpPr>
        <dsp:cNvPr id="0" name=""/>
        <dsp:cNvSpPr/>
      </dsp:nvSpPr>
      <dsp:spPr>
        <a:xfrm rot="5400000">
          <a:off x="5787222" y="-2839925"/>
          <a:ext cx="1199589" cy="1019030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5816" tIns="27305" rIns="27305" bIns="27305" numCol="1" spcCol="1270" anchor="ctr" anchorCtr="0">
          <a:noAutofit/>
        </a:bodyPr>
        <a:lstStyle/>
        <a:p>
          <a:pPr marL="285750" lvl="1" indent="-285750" algn="l" defTabSz="1911350" rtl="0">
            <a:lnSpc>
              <a:spcPct val="90000"/>
            </a:lnSpc>
            <a:spcBef>
              <a:spcPct val="0"/>
            </a:spcBef>
            <a:spcAft>
              <a:spcPct val="15000"/>
            </a:spcAft>
            <a:buChar char="•"/>
          </a:pPr>
          <a:r>
            <a:rPr lang="en-GB" sz="4300" kern="1200" dirty="0">
              <a:solidFill>
                <a:srgbClr val="000000"/>
              </a:solidFill>
              <a:latin typeface="Calibri"/>
              <a:cs typeface="Calibri"/>
            </a:rPr>
            <a:t>Classwork and / or controlled assessment </a:t>
          </a:r>
          <a:endParaRPr lang="en-GB" sz="4300" kern="1200" dirty="0">
            <a:latin typeface="Calibri"/>
            <a:cs typeface="Calibri"/>
          </a:endParaRPr>
        </a:p>
      </dsp:txBody>
      <dsp:txXfrm rot="-5400000">
        <a:off x="1291866" y="1713990"/>
        <a:ext cx="10131743" cy="1082471"/>
      </dsp:txXfrm>
    </dsp:sp>
    <dsp:sp modelId="{FE247BD6-71B3-4417-B403-EC3939A7FF98}">
      <dsp:nvSpPr>
        <dsp:cNvPr id="0" name=""/>
        <dsp:cNvSpPr/>
      </dsp:nvSpPr>
      <dsp:spPr>
        <a:xfrm rot="5400000">
          <a:off x="-276828" y="3586056"/>
          <a:ext cx="1845522" cy="1291865"/>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rtl="0">
            <a:lnSpc>
              <a:spcPct val="90000"/>
            </a:lnSpc>
            <a:spcBef>
              <a:spcPct val="0"/>
            </a:spcBef>
            <a:spcAft>
              <a:spcPct val="35000"/>
            </a:spcAft>
            <a:buNone/>
          </a:pPr>
          <a:r>
            <a:rPr lang="en-GB" sz="3200" kern="1200" dirty="0">
              <a:latin typeface="Calibri Light" panose="020F0302020204030204"/>
            </a:rPr>
            <a:t>Level 3 </a:t>
          </a:r>
          <a:endParaRPr lang="en-GB" sz="3200" kern="1200" dirty="0"/>
        </a:p>
      </dsp:txBody>
      <dsp:txXfrm rot="-5400000">
        <a:off x="1" y="3955161"/>
        <a:ext cx="1291865" cy="553657"/>
      </dsp:txXfrm>
    </dsp:sp>
    <dsp:sp modelId="{A00CDCB9-E180-4C98-88FA-CD5F47DBC2DF}">
      <dsp:nvSpPr>
        <dsp:cNvPr id="0" name=""/>
        <dsp:cNvSpPr/>
      </dsp:nvSpPr>
      <dsp:spPr>
        <a:xfrm rot="5400000">
          <a:off x="5787222" y="-1186128"/>
          <a:ext cx="1199589" cy="1019030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5816" tIns="27305" rIns="27305" bIns="27305" numCol="1" spcCol="1270" anchor="ctr" anchorCtr="0">
          <a:noAutofit/>
        </a:bodyPr>
        <a:lstStyle/>
        <a:p>
          <a:pPr marL="285750" lvl="1" indent="-285750" algn="l" defTabSz="1911350" rtl="0">
            <a:lnSpc>
              <a:spcPct val="90000"/>
            </a:lnSpc>
            <a:spcBef>
              <a:spcPct val="0"/>
            </a:spcBef>
            <a:spcAft>
              <a:spcPct val="15000"/>
            </a:spcAft>
            <a:buChar char="•"/>
          </a:pPr>
          <a:r>
            <a:rPr lang="en-GB" sz="4300" kern="1200" dirty="0">
              <a:solidFill>
                <a:srgbClr val="000000"/>
              </a:solidFill>
              <a:latin typeface="Calibri"/>
              <a:cs typeface="Calibri"/>
            </a:rPr>
            <a:t>Classwork and / or controlled assessment </a:t>
          </a:r>
          <a:endParaRPr lang="en-GB" sz="4300" kern="1200" dirty="0"/>
        </a:p>
      </dsp:txBody>
      <dsp:txXfrm rot="-5400000">
        <a:off x="1291866" y="3367787"/>
        <a:ext cx="10131743" cy="10824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2EF7-8783-4369-A720-6C787B72EECA}">
      <dsp:nvSpPr>
        <dsp:cNvPr id="0" name=""/>
        <dsp:cNvSpPr/>
      </dsp:nvSpPr>
      <dsp:spPr>
        <a:xfrm>
          <a:off x="5700799" y="5050"/>
          <a:ext cx="3052424" cy="3052424"/>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1466850" rtl="0">
            <a:lnSpc>
              <a:spcPct val="90000"/>
            </a:lnSpc>
            <a:spcBef>
              <a:spcPct val="0"/>
            </a:spcBef>
            <a:spcAft>
              <a:spcPct val="35000"/>
            </a:spcAft>
            <a:buNone/>
          </a:pPr>
          <a:r>
            <a:rPr lang="en-GB" sz="3300" kern="1200" dirty="0">
              <a:latin typeface="Calibri Light" panose="020F0302020204030204"/>
            </a:rPr>
            <a:t>EYFS </a:t>
          </a:r>
          <a:endParaRPr lang="en-GB" sz="3300" kern="1200" dirty="0"/>
        </a:p>
      </dsp:txBody>
      <dsp:txXfrm>
        <a:off x="6147816" y="452067"/>
        <a:ext cx="2158390" cy="2158390"/>
      </dsp:txXfrm>
    </dsp:sp>
    <dsp:sp modelId="{EF92D196-1576-4A18-8E1C-7A1581F9F555}">
      <dsp:nvSpPr>
        <dsp:cNvPr id="0" name=""/>
        <dsp:cNvSpPr/>
      </dsp:nvSpPr>
      <dsp:spPr>
        <a:xfrm rot="2160000">
          <a:off x="8656153" y="2348363"/>
          <a:ext cx="808941" cy="1030193"/>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endParaRPr lang="en-GB" sz="2600" kern="1200"/>
        </a:p>
      </dsp:txBody>
      <dsp:txXfrm>
        <a:off x="8679327" y="2483080"/>
        <a:ext cx="566259" cy="618115"/>
      </dsp:txXfrm>
    </dsp:sp>
    <dsp:sp modelId="{28BFCC63-CD42-406A-A4E8-CD37198BDECE}">
      <dsp:nvSpPr>
        <dsp:cNvPr id="0" name=""/>
        <dsp:cNvSpPr/>
      </dsp:nvSpPr>
      <dsp:spPr>
        <a:xfrm>
          <a:off x="9405068" y="2696359"/>
          <a:ext cx="3052424" cy="3052424"/>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r>
            <a:rPr lang="en-GB" sz="3300" kern="1200" dirty="0">
              <a:latin typeface="Calibri Light" panose="020F0302020204030204"/>
            </a:rPr>
            <a:t>Primary</a:t>
          </a:r>
          <a:endParaRPr lang="en-GB" sz="3300" kern="1200" dirty="0"/>
        </a:p>
      </dsp:txBody>
      <dsp:txXfrm>
        <a:off x="9852085" y="3143376"/>
        <a:ext cx="2158390" cy="2158390"/>
      </dsp:txXfrm>
    </dsp:sp>
    <dsp:sp modelId="{25E95EC4-ECCA-4667-A491-6746F0A55057}">
      <dsp:nvSpPr>
        <dsp:cNvPr id="0" name=""/>
        <dsp:cNvSpPr/>
      </dsp:nvSpPr>
      <dsp:spPr>
        <a:xfrm rot="6480000">
          <a:off x="9826432" y="5863015"/>
          <a:ext cx="808941" cy="1030193"/>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endParaRPr lang="en-GB" sz="2600" kern="1200"/>
        </a:p>
      </dsp:txBody>
      <dsp:txXfrm rot="10800000">
        <a:off x="9985269" y="5953652"/>
        <a:ext cx="566259" cy="618115"/>
      </dsp:txXfrm>
    </dsp:sp>
    <dsp:sp modelId="{1813AB89-4AF9-4D3C-A759-B828E0CCA73B}">
      <dsp:nvSpPr>
        <dsp:cNvPr id="0" name=""/>
        <dsp:cNvSpPr/>
      </dsp:nvSpPr>
      <dsp:spPr>
        <a:xfrm>
          <a:off x="7990163" y="7050988"/>
          <a:ext cx="3052424" cy="3052424"/>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1466850" rtl="0">
            <a:lnSpc>
              <a:spcPct val="90000"/>
            </a:lnSpc>
            <a:spcBef>
              <a:spcPct val="0"/>
            </a:spcBef>
            <a:spcAft>
              <a:spcPct val="35000"/>
            </a:spcAft>
            <a:buNone/>
          </a:pPr>
          <a:r>
            <a:rPr lang="en-GB" sz="3300" kern="1200" dirty="0">
              <a:latin typeface="Calibri Light" panose="020F0302020204030204"/>
            </a:rPr>
            <a:t>Nurture Maths </a:t>
          </a:r>
          <a:endParaRPr lang="en-GB" sz="3300" kern="1200" dirty="0"/>
        </a:p>
      </dsp:txBody>
      <dsp:txXfrm>
        <a:off x="8437180" y="7498005"/>
        <a:ext cx="2158390" cy="2158390"/>
      </dsp:txXfrm>
    </dsp:sp>
    <dsp:sp modelId="{62BD072D-4A52-4553-8CBF-282531D4CB82}">
      <dsp:nvSpPr>
        <dsp:cNvPr id="0" name=""/>
        <dsp:cNvSpPr/>
      </dsp:nvSpPr>
      <dsp:spPr>
        <a:xfrm rot="10800000">
          <a:off x="6845436" y="8062104"/>
          <a:ext cx="808941" cy="1030193"/>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endParaRPr lang="en-GB" sz="2600" kern="1200"/>
        </a:p>
      </dsp:txBody>
      <dsp:txXfrm rot="10800000">
        <a:off x="7088118" y="8268143"/>
        <a:ext cx="566259" cy="618115"/>
      </dsp:txXfrm>
    </dsp:sp>
    <dsp:sp modelId="{BFA1EF2D-51FC-4805-B769-792F2A1DFABF}">
      <dsp:nvSpPr>
        <dsp:cNvPr id="0" name=""/>
        <dsp:cNvSpPr/>
      </dsp:nvSpPr>
      <dsp:spPr>
        <a:xfrm>
          <a:off x="3411435" y="7050988"/>
          <a:ext cx="3052424" cy="3052424"/>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1466850" rtl="0">
            <a:lnSpc>
              <a:spcPct val="90000"/>
            </a:lnSpc>
            <a:spcBef>
              <a:spcPct val="0"/>
            </a:spcBef>
            <a:spcAft>
              <a:spcPct val="35000"/>
            </a:spcAft>
            <a:buNone/>
          </a:pPr>
          <a:r>
            <a:rPr lang="en-GB" sz="3300" kern="1200" dirty="0">
              <a:latin typeface="Calibri Light" panose="020F0302020204030204"/>
            </a:rPr>
            <a:t>Secondary Maths </a:t>
          </a:r>
          <a:endParaRPr lang="en-GB" sz="3300" kern="1200" dirty="0"/>
        </a:p>
      </dsp:txBody>
      <dsp:txXfrm>
        <a:off x="3858452" y="7498005"/>
        <a:ext cx="2158390" cy="2158390"/>
      </dsp:txXfrm>
    </dsp:sp>
    <dsp:sp modelId="{16BCEEBF-6A4A-467D-8F9F-820AA260DB00}">
      <dsp:nvSpPr>
        <dsp:cNvPr id="0" name=""/>
        <dsp:cNvSpPr/>
      </dsp:nvSpPr>
      <dsp:spPr>
        <a:xfrm rot="15120000">
          <a:off x="3832799" y="5906563"/>
          <a:ext cx="808941" cy="1030193"/>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endParaRPr lang="en-GB" sz="2600" kern="1200"/>
        </a:p>
      </dsp:txBody>
      <dsp:txXfrm rot="10800000">
        <a:off x="3991636" y="6228004"/>
        <a:ext cx="566259" cy="618115"/>
      </dsp:txXfrm>
    </dsp:sp>
    <dsp:sp modelId="{CB91A2F6-E93A-4C0F-AFFC-0BCE2574C524}">
      <dsp:nvSpPr>
        <dsp:cNvPr id="0" name=""/>
        <dsp:cNvSpPr/>
      </dsp:nvSpPr>
      <dsp:spPr>
        <a:xfrm>
          <a:off x="1996530" y="2696359"/>
          <a:ext cx="3052424" cy="3052424"/>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r>
            <a:rPr lang="en-GB" sz="3300" kern="1200" dirty="0">
              <a:latin typeface="Calibri Light" panose="020F0302020204030204"/>
            </a:rPr>
            <a:t>Intervention</a:t>
          </a:r>
          <a:endParaRPr lang="en-GB" sz="3300" kern="1200" dirty="0"/>
        </a:p>
      </dsp:txBody>
      <dsp:txXfrm>
        <a:off x="2443547" y="3143376"/>
        <a:ext cx="2158390" cy="2158390"/>
      </dsp:txXfrm>
    </dsp:sp>
    <dsp:sp modelId="{57A6DDC2-7E5E-4A55-974B-59FBE55A2F30}">
      <dsp:nvSpPr>
        <dsp:cNvPr id="0" name=""/>
        <dsp:cNvSpPr/>
      </dsp:nvSpPr>
      <dsp:spPr>
        <a:xfrm rot="19440000">
          <a:off x="4951884" y="2375277"/>
          <a:ext cx="808941" cy="1030193"/>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endParaRPr lang="en-GB" sz="2600" kern="1200"/>
        </a:p>
      </dsp:txBody>
      <dsp:txXfrm>
        <a:off x="4975058" y="2652638"/>
        <a:ext cx="566259" cy="61811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03869B-D837-480E-9BF9-FC7F795B2CA0}">
      <dsp:nvSpPr>
        <dsp:cNvPr id="0" name=""/>
        <dsp:cNvSpPr/>
      </dsp:nvSpPr>
      <dsp:spPr>
        <a:xfrm rot="16200000">
          <a:off x="-1418668" y="1420070"/>
          <a:ext cx="6484383" cy="3644242"/>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0" tIns="0" rIns="148394" bIns="0" numCol="1" spcCol="1270" anchor="t" anchorCtr="0">
          <a:noAutofit/>
        </a:bodyPr>
        <a:lstStyle/>
        <a:p>
          <a:pPr marL="0" lvl="0" indent="0" algn="l" defTabSz="1022350" rtl="0">
            <a:lnSpc>
              <a:spcPct val="90000"/>
            </a:lnSpc>
            <a:spcBef>
              <a:spcPct val="0"/>
            </a:spcBef>
            <a:spcAft>
              <a:spcPct val="35000"/>
            </a:spcAft>
            <a:buNone/>
          </a:pPr>
          <a:r>
            <a:rPr lang="en-GB" sz="2300" kern="1200" dirty="0">
              <a:solidFill>
                <a:schemeClr val="bg1"/>
              </a:solidFill>
              <a:latin typeface="Calibri Light" panose="020F0302020204030204"/>
            </a:rPr>
            <a:t>Nurture 1 </a:t>
          </a:r>
          <a:endParaRPr lang="en-GB" sz="2300" kern="1200" dirty="0">
            <a:solidFill>
              <a:schemeClr val="bg1"/>
            </a:solidFill>
          </a:endParaRPr>
        </a:p>
        <a:p>
          <a:pPr marL="171450" lvl="1" indent="-171450" algn="l" defTabSz="800100" rtl="0">
            <a:lnSpc>
              <a:spcPct val="90000"/>
            </a:lnSpc>
            <a:spcBef>
              <a:spcPct val="0"/>
            </a:spcBef>
            <a:spcAft>
              <a:spcPct val="15000"/>
            </a:spcAft>
            <a:buChar char="•"/>
          </a:pPr>
          <a:r>
            <a:rPr lang="en-GB" sz="1800" kern="1200" dirty="0">
              <a:solidFill>
                <a:schemeClr val="bg1"/>
              </a:solidFill>
              <a:latin typeface="Calibri Light" panose="020F0302020204030204"/>
            </a:rPr>
            <a:t>Students in Nurture 1 will access the curriculum that is most appropriate for them. This will often include lots of manipulatives and practical/sensory input. By accessing the correct curriculum in N1 students can be successful at transitioning back into the main school when this is appropriate. KS4 Students will have an opportunity to work towards a qualification at their level. </a:t>
          </a:r>
          <a:endParaRPr lang="en-GB" sz="1800" kern="1200" dirty="0">
            <a:solidFill>
              <a:schemeClr val="bg1"/>
            </a:solidFill>
          </a:endParaRPr>
        </a:p>
      </dsp:txBody>
      <dsp:txXfrm rot="5400000">
        <a:off x="1402" y="1296877"/>
        <a:ext cx="3644242" cy="3890629"/>
      </dsp:txXfrm>
    </dsp:sp>
    <dsp:sp modelId="{69C5777D-7295-49BA-88C4-A8E728C4546B}">
      <dsp:nvSpPr>
        <dsp:cNvPr id="0" name=""/>
        <dsp:cNvSpPr/>
      </dsp:nvSpPr>
      <dsp:spPr>
        <a:xfrm rot="16200000">
          <a:off x="2498892" y="1420070"/>
          <a:ext cx="6484383" cy="3644242"/>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0" tIns="0" rIns="148394" bIns="0" numCol="1" spcCol="1270" anchor="t" anchorCtr="0">
          <a:noAutofit/>
        </a:bodyPr>
        <a:lstStyle/>
        <a:p>
          <a:pPr marL="0" lvl="0" indent="0" algn="l" defTabSz="1022350" rtl="0">
            <a:lnSpc>
              <a:spcPct val="90000"/>
            </a:lnSpc>
            <a:spcBef>
              <a:spcPct val="0"/>
            </a:spcBef>
            <a:spcAft>
              <a:spcPct val="35000"/>
            </a:spcAft>
            <a:buNone/>
          </a:pPr>
          <a:r>
            <a:rPr lang="en-GB" sz="2300" kern="1200" dirty="0">
              <a:solidFill>
                <a:schemeClr val="bg1"/>
              </a:solidFill>
              <a:latin typeface="Calibri Light" panose="020F0302020204030204"/>
            </a:rPr>
            <a:t>Nurture 2</a:t>
          </a:r>
          <a:endParaRPr lang="en-GB" sz="2300" kern="1200" dirty="0">
            <a:solidFill>
              <a:schemeClr val="bg1"/>
            </a:solidFill>
          </a:endParaRPr>
        </a:p>
        <a:p>
          <a:pPr marL="171450" lvl="1" indent="-171450" algn="l" defTabSz="800100" rtl="0">
            <a:lnSpc>
              <a:spcPct val="90000"/>
            </a:lnSpc>
            <a:spcBef>
              <a:spcPct val="0"/>
            </a:spcBef>
            <a:spcAft>
              <a:spcPct val="15000"/>
            </a:spcAft>
            <a:buChar char="•"/>
          </a:pPr>
          <a:r>
            <a:rPr lang="en-GB" sz="1800" kern="1200" dirty="0">
              <a:solidFill>
                <a:schemeClr val="bg1"/>
              </a:solidFill>
              <a:latin typeface="Calibri"/>
              <a:cs typeface="Calibri"/>
            </a:rPr>
            <a:t>Students will access the Primary and EYFS curriculum to continue to build skills and follow their maths learning journey at their pace.</a:t>
          </a:r>
          <a:endParaRPr lang="en-GB" sz="1800" kern="1200" dirty="0">
            <a:solidFill>
              <a:schemeClr val="bg1"/>
            </a:solidFill>
          </a:endParaRPr>
        </a:p>
      </dsp:txBody>
      <dsp:txXfrm rot="5400000">
        <a:off x="3918962" y="1296877"/>
        <a:ext cx="3644242" cy="3890629"/>
      </dsp:txXfrm>
    </dsp:sp>
    <dsp:sp modelId="{D97DD9FF-47F5-4CA2-9998-166B90FEEB12}">
      <dsp:nvSpPr>
        <dsp:cNvPr id="0" name=""/>
        <dsp:cNvSpPr/>
      </dsp:nvSpPr>
      <dsp:spPr>
        <a:xfrm rot="16200000">
          <a:off x="6416453" y="1420070"/>
          <a:ext cx="6484383" cy="3644242"/>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0" tIns="0" rIns="148394" bIns="0" numCol="1" spcCol="1270" anchor="t" anchorCtr="0">
          <a:noAutofit/>
        </a:bodyPr>
        <a:lstStyle/>
        <a:p>
          <a:pPr marL="0" lvl="0" indent="0" algn="l" defTabSz="1022350" rtl="0">
            <a:lnSpc>
              <a:spcPct val="90000"/>
            </a:lnSpc>
            <a:spcBef>
              <a:spcPct val="0"/>
            </a:spcBef>
            <a:spcAft>
              <a:spcPct val="35000"/>
            </a:spcAft>
            <a:buNone/>
          </a:pPr>
          <a:r>
            <a:rPr lang="en-GB" sz="2300" kern="1200" dirty="0">
              <a:solidFill>
                <a:schemeClr val="bg1"/>
              </a:solidFill>
              <a:latin typeface="Calibri Light" panose="020F0302020204030204"/>
            </a:rPr>
            <a:t>Nurture 3 </a:t>
          </a:r>
          <a:endParaRPr lang="en-GB" sz="2300" kern="1200" dirty="0">
            <a:solidFill>
              <a:schemeClr val="bg1"/>
            </a:solidFill>
          </a:endParaRPr>
        </a:p>
        <a:p>
          <a:pPr marL="171450" lvl="1" indent="-171450" algn="l" defTabSz="800100" rtl="0">
            <a:lnSpc>
              <a:spcPct val="90000"/>
            </a:lnSpc>
            <a:spcBef>
              <a:spcPct val="0"/>
            </a:spcBef>
            <a:spcAft>
              <a:spcPct val="15000"/>
            </a:spcAft>
            <a:buChar char="•"/>
          </a:pPr>
          <a:r>
            <a:rPr lang="en-GB" sz="1800" kern="1200" dirty="0">
              <a:solidFill>
                <a:schemeClr val="bg1"/>
              </a:solidFill>
              <a:latin typeface="Calibri Light" panose="020F0302020204030204"/>
            </a:rPr>
            <a:t>Students will follow the nurture curriculum with the option of completing an Entry Level Certificate and/ or Unit Awards to suit their individual needs and ability. </a:t>
          </a:r>
          <a:endParaRPr lang="en-GB" sz="1800" kern="1200" dirty="0">
            <a:solidFill>
              <a:schemeClr val="bg1"/>
            </a:solidFill>
          </a:endParaRPr>
        </a:p>
      </dsp:txBody>
      <dsp:txXfrm rot="5400000">
        <a:off x="7836523" y="1296877"/>
        <a:ext cx="3644242" cy="3890629"/>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80016" y="3534924"/>
            <a:ext cx="12240181" cy="7519835"/>
          </a:xfrm>
        </p:spPr>
        <p:txBody>
          <a:bodyPr anchor="b"/>
          <a:lstStyle>
            <a:lvl1pPr algn="ctr">
              <a:defRPr sz="9449"/>
            </a:lvl1pPr>
          </a:lstStyle>
          <a:p>
            <a:r>
              <a:rPr lang="en-US"/>
              <a:t>Click to edit Master title style</a:t>
            </a:r>
            <a:endParaRPr lang="en-US" dirty="0"/>
          </a:p>
        </p:txBody>
      </p:sp>
      <p:sp>
        <p:nvSpPr>
          <p:cNvPr id="3" name="Subtitle 2"/>
          <p:cNvSpPr>
            <a:spLocks noGrp="1"/>
          </p:cNvSpPr>
          <p:nvPr>
            <p:ph type="subTitle" idx="1"/>
          </p:nvPr>
        </p:nvSpPr>
        <p:spPr>
          <a:xfrm>
            <a:off x="1800027" y="11344752"/>
            <a:ext cx="10800160" cy="5214884"/>
          </a:xfrm>
        </p:spPr>
        <p:txBody>
          <a:bodyPr/>
          <a:lstStyle>
            <a:lvl1pPr marL="0" indent="0" algn="ctr">
              <a:buNone/>
              <a:defRPr sz="3780"/>
            </a:lvl1pPr>
            <a:lvl2pPr marL="719999" indent="0" algn="ctr">
              <a:buNone/>
              <a:defRPr sz="3150"/>
            </a:lvl2pPr>
            <a:lvl3pPr marL="1439997" indent="0" algn="ctr">
              <a:buNone/>
              <a:defRPr sz="2835"/>
            </a:lvl3pPr>
            <a:lvl4pPr marL="2159996" indent="0" algn="ctr">
              <a:buNone/>
              <a:defRPr sz="2520"/>
            </a:lvl4pPr>
            <a:lvl5pPr marL="2879994" indent="0" algn="ctr">
              <a:buNone/>
              <a:defRPr sz="2520"/>
            </a:lvl5pPr>
            <a:lvl6pPr marL="3599993" indent="0" algn="ctr">
              <a:buNone/>
              <a:defRPr sz="2520"/>
            </a:lvl6pPr>
            <a:lvl7pPr marL="4319991" indent="0" algn="ctr">
              <a:buNone/>
              <a:defRPr sz="2520"/>
            </a:lvl7pPr>
            <a:lvl8pPr marL="5039990" indent="0" algn="ctr">
              <a:buNone/>
              <a:defRPr sz="2520"/>
            </a:lvl8pPr>
            <a:lvl9pPr marL="5759988" indent="0" algn="ctr">
              <a:buNone/>
              <a:defRPr sz="25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07B913F-0688-4914-800E-B1849F481F4D}" type="datetimeFigureOut">
              <a:rPr lang="en-GB" smtClean="0"/>
              <a:t>09/10/2023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F8F14A-B245-4210-B7B8-D69353BBC423}" type="slidenum">
              <a:rPr lang="en-GB" smtClean="0"/>
              <a:t>‹#›</a:t>
            </a:fld>
            <a:endParaRPr lang="en-GB"/>
          </a:p>
        </p:txBody>
      </p:sp>
    </p:spTree>
    <p:extLst>
      <p:ext uri="{BB962C8B-B14F-4D97-AF65-F5344CB8AC3E}">
        <p14:creationId xmlns:p14="http://schemas.microsoft.com/office/powerpoint/2010/main" val="2388498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7B913F-0688-4914-800E-B1849F481F4D}" type="datetimeFigureOut">
              <a:rPr lang="en-GB" smtClean="0"/>
              <a:t>09/10/2023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F8F14A-B245-4210-B7B8-D69353BBC423}" type="slidenum">
              <a:rPr lang="en-GB" smtClean="0"/>
              <a:t>‹#›</a:t>
            </a:fld>
            <a:endParaRPr lang="en-GB"/>
          </a:p>
        </p:txBody>
      </p:sp>
    </p:spTree>
    <p:extLst>
      <p:ext uri="{BB962C8B-B14F-4D97-AF65-F5344CB8AC3E}">
        <p14:creationId xmlns:p14="http://schemas.microsoft.com/office/powerpoint/2010/main" val="4078919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05153" y="1149975"/>
            <a:ext cx="3105046" cy="183045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90015" y="1149975"/>
            <a:ext cx="9135135" cy="18304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7B913F-0688-4914-800E-B1849F481F4D}" type="datetimeFigureOut">
              <a:rPr lang="en-GB" smtClean="0"/>
              <a:t>09/10/2023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F8F14A-B245-4210-B7B8-D69353BBC423}" type="slidenum">
              <a:rPr lang="en-GB" smtClean="0"/>
              <a:t>‹#›</a:t>
            </a:fld>
            <a:endParaRPr lang="en-GB"/>
          </a:p>
        </p:txBody>
      </p:sp>
    </p:spTree>
    <p:extLst>
      <p:ext uri="{BB962C8B-B14F-4D97-AF65-F5344CB8AC3E}">
        <p14:creationId xmlns:p14="http://schemas.microsoft.com/office/powerpoint/2010/main" val="1427986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7B913F-0688-4914-800E-B1849F481F4D}" type="datetimeFigureOut">
              <a:rPr lang="en-GB" smtClean="0"/>
              <a:t>09/10/2023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F8F14A-B245-4210-B7B8-D69353BBC423}" type="slidenum">
              <a:rPr lang="en-GB" smtClean="0"/>
              <a:t>‹#›</a:t>
            </a:fld>
            <a:endParaRPr lang="en-GB"/>
          </a:p>
        </p:txBody>
      </p:sp>
    </p:spTree>
    <p:extLst>
      <p:ext uri="{BB962C8B-B14F-4D97-AF65-F5344CB8AC3E}">
        <p14:creationId xmlns:p14="http://schemas.microsoft.com/office/powerpoint/2010/main" val="160779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82515" y="5384888"/>
            <a:ext cx="12420184" cy="8984801"/>
          </a:xfrm>
        </p:spPr>
        <p:txBody>
          <a:bodyPr anchor="b"/>
          <a:lstStyle>
            <a:lvl1pPr>
              <a:defRPr sz="9449"/>
            </a:lvl1pPr>
          </a:lstStyle>
          <a:p>
            <a:r>
              <a:rPr lang="en-US"/>
              <a:t>Click to edit Master title style</a:t>
            </a:r>
            <a:endParaRPr lang="en-US" dirty="0"/>
          </a:p>
        </p:txBody>
      </p:sp>
      <p:sp>
        <p:nvSpPr>
          <p:cNvPr id="3" name="Text Placeholder 2"/>
          <p:cNvSpPr>
            <a:spLocks noGrp="1"/>
          </p:cNvSpPr>
          <p:nvPr>
            <p:ph type="body" idx="1"/>
          </p:nvPr>
        </p:nvSpPr>
        <p:spPr>
          <a:xfrm>
            <a:off x="982515" y="14454688"/>
            <a:ext cx="12420184" cy="4724895"/>
          </a:xfrm>
        </p:spPr>
        <p:txBody>
          <a:bodyPr/>
          <a:lstStyle>
            <a:lvl1pPr marL="0" indent="0">
              <a:buNone/>
              <a:defRPr sz="3780">
                <a:solidFill>
                  <a:schemeClr val="tx1"/>
                </a:solidFill>
              </a:defRPr>
            </a:lvl1pPr>
            <a:lvl2pPr marL="719999" indent="0">
              <a:buNone/>
              <a:defRPr sz="3150">
                <a:solidFill>
                  <a:schemeClr val="tx1">
                    <a:tint val="75000"/>
                  </a:schemeClr>
                </a:solidFill>
              </a:defRPr>
            </a:lvl2pPr>
            <a:lvl3pPr marL="1439997" indent="0">
              <a:buNone/>
              <a:defRPr sz="2835">
                <a:solidFill>
                  <a:schemeClr val="tx1">
                    <a:tint val="75000"/>
                  </a:schemeClr>
                </a:solidFill>
              </a:defRPr>
            </a:lvl3pPr>
            <a:lvl4pPr marL="2159996" indent="0">
              <a:buNone/>
              <a:defRPr sz="2520">
                <a:solidFill>
                  <a:schemeClr val="tx1">
                    <a:tint val="75000"/>
                  </a:schemeClr>
                </a:solidFill>
              </a:defRPr>
            </a:lvl4pPr>
            <a:lvl5pPr marL="2879994" indent="0">
              <a:buNone/>
              <a:defRPr sz="2520">
                <a:solidFill>
                  <a:schemeClr val="tx1">
                    <a:tint val="75000"/>
                  </a:schemeClr>
                </a:solidFill>
              </a:defRPr>
            </a:lvl5pPr>
            <a:lvl6pPr marL="3599993" indent="0">
              <a:buNone/>
              <a:defRPr sz="2520">
                <a:solidFill>
                  <a:schemeClr val="tx1">
                    <a:tint val="75000"/>
                  </a:schemeClr>
                </a:solidFill>
              </a:defRPr>
            </a:lvl6pPr>
            <a:lvl7pPr marL="4319991" indent="0">
              <a:buNone/>
              <a:defRPr sz="2520">
                <a:solidFill>
                  <a:schemeClr val="tx1">
                    <a:tint val="75000"/>
                  </a:schemeClr>
                </a:solidFill>
              </a:defRPr>
            </a:lvl7pPr>
            <a:lvl8pPr marL="5039990" indent="0">
              <a:buNone/>
              <a:defRPr sz="2520">
                <a:solidFill>
                  <a:schemeClr val="tx1">
                    <a:tint val="75000"/>
                  </a:schemeClr>
                </a:solidFill>
              </a:defRPr>
            </a:lvl8pPr>
            <a:lvl9pPr marL="5759988" indent="0">
              <a:buNone/>
              <a:defRPr sz="25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7B913F-0688-4914-800E-B1849F481F4D}" type="datetimeFigureOut">
              <a:rPr lang="en-GB" smtClean="0"/>
              <a:t>09/10/2023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F8F14A-B245-4210-B7B8-D69353BBC423}" type="slidenum">
              <a:rPr lang="en-GB" smtClean="0"/>
              <a:t>‹#›</a:t>
            </a:fld>
            <a:endParaRPr lang="en-GB"/>
          </a:p>
        </p:txBody>
      </p:sp>
    </p:spTree>
    <p:extLst>
      <p:ext uri="{BB962C8B-B14F-4D97-AF65-F5344CB8AC3E}">
        <p14:creationId xmlns:p14="http://schemas.microsoft.com/office/powerpoint/2010/main" val="3203957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90014" y="5749874"/>
            <a:ext cx="6120091" cy="13704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290108" y="5749874"/>
            <a:ext cx="6120091" cy="13704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07B913F-0688-4914-800E-B1849F481F4D}" type="datetimeFigureOut">
              <a:rPr lang="en-GB" smtClean="0"/>
              <a:t>09/10/2023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F8F14A-B245-4210-B7B8-D69353BBC423}" type="slidenum">
              <a:rPr lang="en-GB" smtClean="0"/>
              <a:t>‹#›</a:t>
            </a:fld>
            <a:endParaRPr lang="en-GB"/>
          </a:p>
        </p:txBody>
      </p:sp>
    </p:spTree>
    <p:extLst>
      <p:ext uri="{BB962C8B-B14F-4D97-AF65-F5344CB8AC3E}">
        <p14:creationId xmlns:p14="http://schemas.microsoft.com/office/powerpoint/2010/main" val="1045098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91890" y="1149979"/>
            <a:ext cx="12420184" cy="417491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91892" y="5294885"/>
            <a:ext cx="6091964" cy="2594941"/>
          </a:xfrm>
        </p:spPr>
        <p:txBody>
          <a:bodyPr anchor="b"/>
          <a:lstStyle>
            <a:lvl1pPr marL="0" indent="0">
              <a:buNone/>
              <a:defRPr sz="3780" b="1"/>
            </a:lvl1pPr>
            <a:lvl2pPr marL="719999" indent="0">
              <a:buNone/>
              <a:defRPr sz="3150" b="1"/>
            </a:lvl2pPr>
            <a:lvl3pPr marL="1439997" indent="0">
              <a:buNone/>
              <a:defRPr sz="2835" b="1"/>
            </a:lvl3pPr>
            <a:lvl4pPr marL="2159996" indent="0">
              <a:buNone/>
              <a:defRPr sz="2520" b="1"/>
            </a:lvl4pPr>
            <a:lvl5pPr marL="2879994" indent="0">
              <a:buNone/>
              <a:defRPr sz="2520" b="1"/>
            </a:lvl5pPr>
            <a:lvl6pPr marL="3599993" indent="0">
              <a:buNone/>
              <a:defRPr sz="2520" b="1"/>
            </a:lvl6pPr>
            <a:lvl7pPr marL="4319991" indent="0">
              <a:buNone/>
              <a:defRPr sz="2520" b="1"/>
            </a:lvl7pPr>
            <a:lvl8pPr marL="5039990" indent="0">
              <a:buNone/>
              <a:defRPr sz="2520" b="1"/>
            </a:lvl8pPr>
            <a:lvl9pPr marL="5759988" indent="0">
              <a:buNone/>
              <a:defRPr sz="2520" b="1"/>
            </a:lvl9pPr>
          </a:lstStyle>
          <a:p>
            <a:pPr lvl="0"/>
            <a:r>
              <a:rPr lang="en-US"/>
              <a:t>Click to edit Master text styles</a:t>
            </a:r>
          </a:p>
        </p:txBody>
      </p:sp>
      <p:sp>
        <p:nvSpPr>
          <p:cNvPr id="4" name="Content Placeholder 3"/>
          <p:cNvSpPr>
            <a:spLocks noGrp="1"/>
          </p:cNvSpPr>
          <p:nvPr>
            <p:ph sz="half" idx="2"/>
          </p:nvPr>
        </p:nvSpPr>
        <p:spPr>
          <a:xfrm>
            <a:off x="991892" y="7889827"/>
            <a:ext cx="6091964" cy="116047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290109" y="5294885"/>
            <a:ext cx="6121966" cy="2594941"/>
          </a:xfrm>
        </p:spPr>
        <p:txBody>
          <a:bodyPr anchor="b"/>
          <a:lstStyle>
            <a:lvl1pPr marL="0" indent="0">
              <a:buNone/>
              <a:defRPr sz="3780" b="1"/>
            </a:lvl1pPr>
            <a:lvl2pPr marL="719999" indent="0">
              <a:buNone/>
              <a:defRPr sz="3150" b="1"/>
            </a:lvl2pPr>
            <a:lvl3pPr marL="1439997" indent="0">
              <a:buNone/>
              <a:defRPr sz="2835" b="1"/>
            </a:lvl3pPr>
            <a:lvl4pPr marL="2159996" indent="0">
              <a:buNone/>
              <a:defRPr sz="2520" b="1"/>
            </a:lvl4pPr>
            <a:lvl5pPr marL="2879994" indent="0">
              <a:buNone/>
              <a:defRPr sz="2520" b="1"/>
            </a:lvl5pPr>
            <a:lvl6pPr marL="3599993" indent="0">
              <a:buNone/>
              <a:defRPr sz="2520" b="1"/>
            </a:lvl6pPr>
            <a:lvl7pPr marL="4319991" indent="0">
              <a:buNone/>
              <a:defRPr sz="2520" b="1"/>
            </a:lvl7pPr>
            <a:lvl8pPr marL="5039990" indent="0">
              <a:buNone/>
              <a:defRPr sz="2520" b="1"/>
            </a:lvl8pPr>
            <a:lvl9pPr marL="5759988" indent="0">
              <a:buNone/>
              <a:defRPr sz="2520" b="1"/>
            </a:lvl9pPr>
          </a:lstStyle>
          <a:p>
            <a:pPr lvl="0"/>
            <a:r>
              <a:rPr lang="en-US"/>
              <a:t>Click to edit Master text styles</a:t>
            </a:r>
          </a:p>
        </p:txBody>
      </p:sp>
      <p:sp>
        <p:nvSpPr>
          <p:cNvPr id="6" name="Content Placeholder 5"/>
          <p:cNvSpPr>
            <a:spLocks noGrp="1"/>
          </p:cNvSpPr>
          <p:nvPr>
            <p:ph sz="quarter" idx="4"/>
          </p:nvPr>
        </p:nvSpPr>
        <p:spPr>
          <a:xfrm>
            <a:off x="7290109" y="7889827"/>
            <a:ext cx="6121966" cy="116047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07B913F-0688-4914-800E-B1849F481F4D}" type="datetimeFigureOut">
              <a:rPr lang="en-GB" smtClean="0"/>
              <a:t>09/10/2023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AF8F14A-B245-4210-B7B8-D69353BBC423}" type="slidenum">
              <a:rPr lang="en-GB" smtClean="0"/>
              <a:t>‹#›</a:t>
            </a:fld>
            <a:endParaRPr lang="en-GB"/>
          </a:p>
        </p:txBody>
      </p:sp>
    </p:spTree>
    <p:extLst>
      <p:ext uri="{BB962C8B-B14F-4D97-AF65-F5344CB8AC3E}">
        <p14:creationId xmlns:p14="http://schemas.microsoft.com/office/powerpoint/2010/main" val="165944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07B913F-0688-4914-800E-B1849F481F4D}" type="datetimeFigureOut">
              <a:rPr lang="en-GB" smtClean="0"/>
              <a:t>09/10/2023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AF8F14A-B245-4210-B7B8-D69353BBC423}" type="slidenum">
              <a:rPr lang="en-GB" smtClean="0"/>
              <a:t>‹#›</a:t>
            </a:fld>
            <a:endParaRPr lang="en-GB"/>
          </a:p>
        </p:txBody>
      </p:sp>
    </p:spTree>
    <p:extLst>
      <p:ext uri="{BB962C8B-B14F-4D97-AF65-F5344CB8AC3E}">
        <p14:creationId xmlns:p14="http://schemas.microsoft.com/office/powerpoint/2010/main" val="3056170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7B913F-0688-4914-800E-B1849F481F4D}" type="datetimeFigureOut">
              <a:rPr lang="en-GB" smtClean="0"/>
              <a:t>09/10/2023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AF8F14A-B245-4210-B7B8-D69353BBC423}" type="slidenum">
              <a:rPr lang="en-GB" smtClean="0"/>
              <a:t>‹#›</a:t>
            </a:fld>
            <a:endParaRPr lang="en-GB"/>
          </a:p>
        </p:txBody>
      </p:sp>
    </p:spTree>
    <p:extLst>
      <p:ext uri="{BB962C8B-B14F-4D97-AF65-F5344CB8AC3E}">
        <p14:creationId xmlns:p14="http://schemas.microsoft.com/office/powerpoint/2010/main" val="975824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91890" y="1439968"/>
            <a:ext cx="4644444" cy="5039889"/>
          </a:xfrm>
        </p:spPr>
        <p:txBody>
          <a:bodyPr anchor="b"/>
          <a:lstStyle>
            <a:lvl1pPr>
              <a:defRPr sz="5039"/>
            </a:lvl1pPr>
          </a:lstStyle>
          <a:p>
            <a:r>
              <a:rPr lang="en-US"/>
              <a:t>Click to edit Master title style</a:t>
            </a:r>
            <a:endParaRPr lang="en-US" dirty="0"/>
          </a:p>
        </p:txBody>
      </p:sp>
      <p:sp>
        <p:nvSpPr>
          <p:cNvPr id="3" name="Content Placeholder 2"/>
          <p:cNvSpPr>
            <a:spLocks noGrp="1"/>
          </p:cNvSpPr>
          <p:nvPr>
            <p:ph idx="1"/>
          </p:nvPr>
        </p:nvSpPr>
        <p:spPr>
          <a:xfrm>
            <a:off x="6121966" y="3109937"/>
            <a:ext cx="7290108" cy="15349662"/>
          </a:xfrm>
        </p:spPr>
        <p:txBody>
          <a:bodyPr/>
          <a:lstStyle>
            <a:lvl1pPr>
              <a:defRPr sz="5039"/>
            </a:lvl1pPr>
            <a:lvl2pPr>
              <a:defRPr sz="4409"/>
            </a:lvl2pPr>
            <a:lvl3pPr>
              <a:defRPr sz="3780"/>
            </a:lvl3pPr>
            <a:lvl4pPr>
              <a:defRPr sz="3150"/>
            </a:lvl4pPr>
            <a:lvl5pPr>
              <a:defRPr sz="3150"/>
            </a:lvl5pPr>
            <a:lvl6pPr>
              <a:defRPr sz="3150"/>
            </a:lvl6pPr>
            <a:lvl7pPr>
              <a:defRPr sz="3150"/>
            </a:lvl7pPr>
            <a:lvl8pPr>
              <a:defRPr sz="3150"/>
            </a:lvl8pPr>
            <a:lvl9pPr>
              <a:defRPr sz="31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91890" y="6479857"/>
            <a:ext cx="4644444" cy="12004738"/>
          </a:xfrm>
        </p:spPr>
        <p:txBody>
          <a:bodyPr/>
          <a:lstStyle>
            <a:lvl1pPr marL="0" indent="0">
              <a:buNone/>
              <a:defRPr sz="2520"/>
            </a:lvl1pPr>
            <a:lvl2pPr marL="719999" indent="0">
              <a:buNone/>
              <a:defRPr sz="2205"/>
            </a:lvl2pPr>
            <a:lvl3pPr marL="1439997" indent="0">
              <a:buNone/>
              <a:defRPr sz="1890"/>
            </a:lvl3pPr>
            <a:lvl4pPr marL="2159996" indent="0">
              <a:buNone/>
              <a:defRPr sz="1575"/>
            </a:lvl4pPr>
            <a:lvl5pPr marL="2879994" indent="0">
              <a:buNone/>
              <a:defRPr sz="1575"/>
            </a:lvl5pPr>
            <a:lvl6pPr marL="3599993" indent="0">
              <a:buNone/>
              <a:defRPr sz="1575"/>
            </a:lvl6pPr>
            <a:lvl7pPr marL="4319991" indent="0">
              <a:buNone/>
              <a:defRPr sz="1575"/>
            </a:lvl7pPr>
            <a:lvl8pPr marL="5039990" indent="0">
              <a:buNone/>
              <a:defRPr sz="1575"/>
            </a:lvl8pPr>
            <a:lvl9pPr marL="5759988" indent="0">
              <a:buNone/>
              <a:defRPr sz="1575"/>
            </a:lvl9pPr>
          </a:lstStyle>
          <a:p>
            <a:pPr lvl="0"/>
            <a:r>
              <a:rPr lang="en-US"/>
              <a:t>Click to edit Master text styles</a:t>
            </a:r>
          </a:p>
        </p:txBody>
      </p:sp>
      <p:sp>
        <p:nvSpPr>
          <p:cNvPr id="5" name="Date Placeholder 4"/>
          <p:cNvSpPr>
            <a:spLocks noGrp="1"/>
          </p:cNvSpPr>
          <p:nvPr>
            <p:ph type="dt" sz="half" idx="10"/>
          </p:nvPr>
        </p:nvSpPr>
        <p:spPr/>
        <p:txBody>
          <a:bodyPr/>
          <a:lstStyle/>
          <a:p>
            <a:fld id="{207B913F-0688-4914-800E-B1849F481F4D}" type="datetimeFigureOut">
              <a:rPr lang="en-GB" smtClean="0"/>
              <a:t>09/10/2023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F8F14A-B245-4210-B7B8-D69353BBC423}" type="slidenum">
              <a:rPr lang="en-GB" smtClean="0"/>
              <a:t>‹#›</a:t>
            </a:fld>
            <a:endParaRPr lang="en-GB"/>
          </a:p>
        </p:txBody>
      </p:sp>
    </p:spTree>
    <p:extLst>
      <p:ext uri="{BB962C8B-B14F-4D97-AF65-F5344CB8AC3E}">
        <p14:creationId xmlns:p14="http://schemas.microsoft.com/office/powerpoint/2010/main" val="3317248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91890" y="1439968"/>
            <a:ext cx="4644444" cy="5039889"/>
          </a:xfrm>
        </p:spPr>
        <p:txBody>
          <a:bodyPr anchor="b"/>
          <a:lstStyle>
            <a:lvl1pPr>
              <a:defRPr sz="5039"/>
            </a:lvl1pPr>
          </a:lstStyle>
          <a:p>
            <a:r>
              <a:rPr lang="en-US"/>
              <a:t>Click to edit Master title style</a:t>
            </a:r>
            <a:endParaRPr lang="en-US" dirty="0"/>
          </a:p>
        </p:txBody>
      </p:sp>
      <p:sp>
        <p:nvSpPr>
          <p:cNvPr id="3" name="Picture Placeholder 2"/>
          <p:cNvSpPr>
            <a:spLocks noGrp="1" noChangeAspect="1"/>
          </p:cNvSpPr>
          <p:nvPr>
            <p:ph type="pic" idx="1"/>
          </p:nvPr>
        </p:nvSpPr>
        <p:spPr>
          <a:xfrm>
            <a:off x="6121966" y="3109937"/>
            <a:ext cx="7290108" cy="15349662"/>
          </a:xfrm>
        </p:spPr>
        <p:txBody>
          <a:bodyPr anchor="t"/>
          <a:lstStyle>
            <a:lvl1pPr marL="0" indent="0">
              <a:buNone/>
              <a:defRPr sz="5039"/>
            </a:lvl1pPr>
            <a:lvl2pPr marL="719999" indent="0">
              <a:buNone/>
              <a:defRPr sz="4409"/>
            </a:lvl2pPr>
            <a:lvl3pPr marL="1439997" indent="0">
              <a:buNone/>
              <a:defRPr sz="3780"/>
            </a:lvl3pPr>
            <a:lvl4pPr marL="2159996" indent="0">
              <a:buNone/>
              <a:defRPr sz="3150"/>
            </a:lvl4pPr>
            <a:lvl5pPr marL="2879994" indent="0">
              <a:buNone/>
              <a:defRPr sz="3150"/>
            </a:lvl5pPr>
            <a:lvl6pPr marL="3599993" indent="0">
              <a:buNone/>
              <a:defRPr sz="3150"/>
            </a:lvl6pPr>
            <a:lvl7pPr marL="4319991" indent="0">
              <a:buNone/>
              <a:defRPr sz="3150"/>
            </a:lvl7pPr>
            <a:lvl8pPr marL="5039990" indent="0">
              <a:buNone/>
              <a:defRPr sz="3150"/>
            </a:lvl8pPr>
            <a:lvl9pPr marL="5759988" indent="0">
              <a:buNone/>
              <a:defRPr sz="3150"/>
            </a:lvl9pPr>
          </a:lstStyle>
          <a:p>
            <a:r>
              <a:rPr lang="en-US"/>
              <a:t>Click icon to add picture</a:t>
            </a:r>
            <a:endParaRPr lang="en-US" dirty="0"/>
          </a:p>
        </p:txBody>
      </p:sp>
      <p:sp>
        <p:nvSpPr>
          <p:cNvPr id="4" name="Text Placeholder 3"/>
          <p:cNvSpPr>
            <a:spLocks noGrp="1"/>
          </p:cNvSpPr>
          <p:nvPr>
            <p:ph type="body" sz="half" idx="2"/>
          </p:nvPr>
        </p:nvSpPr>
        <p:spPr>
          <a:xfrm>
            <a:off x="991890" y="6479857"/>
            <a:ext cx="4644444" cy="12004738"/>
          </a:xfrm>
        </p:spPr>
        <p:txBody>
          <a:bodyPr/>
          <a:lstStyle>
            <a:lvl1pPr marL="0" indent="0">
              <a:buNone/>
              <a:defRPr sz="2520"/>
            </a:lvl1pPr>
            <a:lvl2pPr marL="719999" indent="0">
              <a:buNone/>
              <a:defRPr sz="2205"/>
            </a:lvl2pPr>
            <a:lvl3pPr marL="1439997" indent="0">
              <a:buNone/>
              <a:defRPr sz="1890"/>
            </a:lvl3pPr>
            <a:lvl4pPr marL="2159996" indent="0">
              <a:buNone/>
              <a:defRPr sz="1575"/>
            </a:lvl4pPr>
            <a:lvl5pPr marL="2879994" indent="0">
              <a:buNone/>
              <a:defRPr sz="1575"/>
            </a:lvl5pPr>
            <a:lvl6pPr marL="3599993" indent="0">
              <a:buNone/>
              <a:defRPr sz="1575"/>
            </a:lvl6pPr>
            <a:lvl7pPr marL="4319991" indent="0">
              <a:buNone/>
              <a:defRPr sz="1575"/>
            </a:lvl7pPr>
            <a:lvl8pPr marL="5039990" indent="0">
              <a:buNone/>
              <a:defRPr sz="1575"/>
            </a:lvl8pPr>
            <a:lvl9pPr marL="5759988" indent="0">
              <a:buNone/>
              <a:defRPr sz="1575"/>
            </a:lvl9pPr>
          </a:lstStyle>
          <a:p>
            <a:pPr lvl="0"/>
            <a:r>
              <a:rPr lang="en-US"/>
              <a:t>Click to edit Master text styles</a:t>
            </a:r>
          </a:p>
        </p:txBody>
      </p:sp>
      <p:sp>
        <p:nvSpPr>
          <p:cNvPr id="5" name="Date Placeholder 4"/>
          <p:cNvSpPr>
            <a:spLocks noGrp="1"/>
          </p:cNvSpPr>
          <p:nvPr>
            <p:ph type="dt" sz="half" idx="10"/>
          </p:nvPr>
        </p:nvSpPr>
        <p:spPr/>
        <p:txBody>
          <a:bodyPr/>
          <a:lstStyle/>
          <a:p>
            <a:fld id="{207B913F-0688-4914-800E-B1849F481F4D}" type="datetimeFigureOut">
              <a:rPr lang="en-GB" smtClean="0"/>
              <a:t>09/10/2023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F8F14A-B245-4210-B7B8-D69353BBC423}" type="slidenum">
              <a:rPr lang="en-GB" smtClean="0"/>
              <a:t>‹#›</a:t>
            </a:fld>
            <a:endParaRPr lang="en-GB"/>
          </a:p>
        </p:txBody>
      </p:sp>
    </p:spTree>
    <p:extLst>
      <p:ext uri="{BB962C8B-B14F-4D97-AF65-F5344CB8AC3E}">
        <p14:creationId xmlns:p14="http://schemas.microsoft.com/office/powerpoint/2010/main" val="143942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lum/>
          </a:blip>
          <a:srcRect/>
          <a:stretch>
            <a:fillRect l="-2000" r="-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90015" y="1149979"/>
            <a:ext cx="12420184" cy="417491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90015" y="5749874"/>
            <a:ext cx="12420184" cy="137047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015" y="20019564"/>
            <a:ext cx="3240048" cy="1149975"/>
          </a:xfrm>
          <a:prstGeom prst="rect">
            <a:avLst/>
          </a:prstGeom>
        </p:spPr>
        <p:txBody>
          <a:bodyPr vert="horz" lIns="91440" tIns="45720" rIns="91440" bIns="45720" rtlCol="0" anchor="ctr"/>
          <a:lstStyle>
            <a:lvl1pPr algn="l">
              <a:defRPr sz="1890">
                <a:solidFill>
                  <a:schemeClr val="tx1">
                    <a:tint val="75000"/>
                  </a:schemeClr>
                </a:solidFill>
              </a:defRPr>
            </a:lvl1pPr>
          </a:lstStyle>
          <a:p>
            <a:fld id="{207B913F-0688-4914-800E-B1849F481F4D}" type="datetimeFigureOut">
              <a:rPr lang="en-GB" smtClean="0"/>
              <a:t>09/10/2023</a:t>
            </a:fld>
            <a:endParaRPr lang="en-GB"/>
          </a:p>
        </p:txBody>
      </p:sp>
      <p:sp>
        <p:nvSpPr>
          <p:cNvPr id="5" name="Footer Placeholder 4"/>
          <p:cNvSpPr>
            <a:spLocks noGrp="1"/>
          </p:cNvSpPr>
          <p:nvPr>
            <p:ph type="ftr" sz="quarter" idx="3"/>
          </p:nvPr>
        </p:nvSpPr>
        <p:spPr>
          <a:xfrm>
            <a:off x="4770071" y="20019564"/>
            <a:ext cx="4860072" cy="1149975"/>
          </a:xfrm>
          <a:prstGeom prst="rect">
            <a:avLst/>
          </a:prstGeom>
        </p:spPr>
        <p:txBody>
          <a:bodyPr vert="horz" lIns="91440" tIns="45720" rIns="91440" bIns="45720" rtlCol="0" anchor="ctr"/>
          <a:lstStyle>
            <a:lvl1pPr algn="ctr">
              <a:defRPr sz="189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0170150" y="20019564"/>
            <a:ext cx="3240048" cy="1149975"/>
          </a:xfrm>
          <a:prstGeom prst="rect">
            <a:avLst/>
          </a:prstGeom>
        </p:spPr>
        <p:txBody>
          <a:bodyPr vert="horz" lIns="91440" tIns="45720" rIns="91440" bIns="45720" rtlCol="0" anchor="ctr"/>
          <a:lstStyle>
            <a:lvl1pPr algn="r">
              <a:defRPr sz="1890">
                <a:solidFill>
                  <a:schemeClr val="tx1">
                    <a:tint val="75000"/>
                  </a:schemeClr>
                </a:solidFill>
              </a:defRPr>
            </a:lvl1pPr>
          </a:lstStyle>
          <a:p>
            <a:fld id="{6AF8F14A-B245-4210-B7B8-D69353BBC423}" type="slidenum">
              <a:rPr lang="en-GB" smtClean="0"/>
              <a:t>‹#›</a:t>
            </a:fld>
            <a:endParaRPr lang="en-GB"/>
          </a:p>
        </p:txBody>
      </p:sp>
    </p:spTree>
    <p:extLst>
      <p:ext uri="{BB962C8B-B14F-4D97-AF65-F5344CB8AC3E}">
        <p14:creationId xmlns:p14="http://schemas.microsoft.com/office/powerpoint/2010/main" val="7279107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39997" rtl="0" eaLnBrk="1" latinLnBrk="0" hangingPunct="1">
        <a:lnSpc>
          <a:spcPct val="90000"/>
        </a:lnSpc>
        <a:spcBef>
          <a:spcPct val="0"/>
        </a:spcBef>
        <a:buNone/>
        <a:defRPr sz="6929" kern="1200">
          <a:solidFill>
            <a:schemeClr val="tx1"/>
          </a:solidFill>
          <a:latin typeface="+mj-lt"/>
          <a:ea typeface="+mj-ea"/>
          <a:cs typeface="+mj-cs"/>
        </a:defRPr>
      </a:lvl1pPr>
    </p:titleStyle>
    <p:bodyStyle>
      <a:lvl1pPr marL="359999" indent="-359999" algn="l" defTabSz="1439997" rtl="0" eaLnBrk="1" latinLnBrk="0" hangingPunct="1">
        <a:lnSpc>
          <a:spcPct val="90000"/>
        </a:lnSpc>
        <a:spcBef>
          <a:spcPts val="1575"/>
        </a:spcBef>
        <a:buFont typeface="Arial" panose="020B0604020202020204" pitchFamily="34" charset="0"/>
        <a:buChar char="•"/>
        <a:defRPr sz="4409" kern="1200">
          <a:solidFill>
            <a:schemeClr val="tx1"/>
          </a:solidFill>
          <a:latin typeface="+mn-lt"/>
          <a:ea typeface="+mn-ea"/>
          <a:cs typeface="+mn-cs"/>
        </a:defRPr>
      </a:lvl1pPr>
      <a:lvl2pPr marL="1079998" indent="-359999" algn="l" defTabSz="1439997" rtl="0" eaLnBrk="1" latinLnBrk="0" hangingPunct="1">
        <a:lnSpc>
          <a:spcPct val="90000"/>
        </a:lnSpc>
        <a:spcBef>
          <a:spcPts val="787"/>
        </a:spcBef>
        <a:buFont typeface="Arial" panose="020B0604020202020204" pitchFamily="34" charset="0"/>
        <a:buChar char="•"/>
        <a:defRPr sz="3780" kern="1200">
          <a:solidFill>
            <a:schemeClr val="tx1"/>
          </a:solidFill>
          <a:latin typeface="+mn-lt"/>
          <a:ea typeface="+mn-ea"/>
          <a:cs typeface="+mn-cs"/>
        </a:defRPr>
      </a:lvl2pPr>
      <a:lvl3pPr marL="1799996" indent="-359999" algn="l" defTabSz="1439997" rtl="0" eaLnBrk="1" latinLnBrk="0" hangingPunct="1">
        <a:lnSpc>
          <a:spcPct val="90000"/>
        </a:lnSpc>
        <a:spcBef>
          <a:spcPts val="787"/>
        </a:spcBef>
        <a:buFont typeface="Arial" panose="020B0604020202020204" pitchFamily="34" charset="0"/>
        <a:buChar char="•"/>
        <a:defRPr sz="3150" kern="1200">
          <a:solidFill>
            <a:schemeClr val="tx1"/>
          </a:solidFill>
          <a:latin typeface="+mn-lt"/>
          <a:ea typeface="+mn-ea"/>
          <a:cs typeface="+mn-cs"/>
        </a:defRPr>
      </a:lvl3pPr>
      <a:lvl4pPr marL="2519995" indent="-359999" algn="l" defTabSz="1439997" rtl="0" eaLnBrk="1" latinLnBrk="0" hangingPunct="1">
        <a:lnSpc>
          <a:spcPct val="90000"/>
        </a:lnSpc>
        <a:spcBef>
          <a:spcPts val="787"/>
        </a:spcBef>
        <a:buFont typeface="Arial" panose="020B0604020202020204" pitchFamily="34" charset="0"/>
        <a:buChar char="•"/>
        <a:defRPr sz="2835" kern="1200">
          <a:solidFill>
            <a:schemeClr val="tx1"/>
          </a:solidFill>
          <a:latin typeface="+mn-lt"/>
          <a:ea typeface="+mn-ea"/>
          <a:cs typeface="+mn-cs"/>
        </a:defRPr>
      </a:lvl4pPr>
      <a:lvl5pPr marL="3239994" indent="-359999" algn="l" defTabSz="1439997" rtl="0" eaLnBrk="1" latinLnBrk="0" hangingPunct="1">
        <a:lnSpc>
          <a:spcPct val="90000"/>
        </a:lnSpc>
        <a:spcBef>
          <a:spcPts val="787"/>
        </a:spcBef>
        <a:buFont typeface="Arial" panose="020B0604020202020204" pitchFamily="34" charset="0"/>
        <a:buChar char="•"/>
        <a:defRPr sz="2835" kern="1200">
          <a:solidFill>
            <a:schemeClr val="tx1"/>
          </a:solidFill>
          <a:latin typeface="+mn-lt"/>
          <a:ea typeface="+mn-ea"/>
          <a:cs typeface="+mn-cs"/>
        </a:defRPr>
      </a:lvl5pPr>
      <a:lvl6pPr marL="3959992" indent="-359999" algn="l" defTabSz="1439997" rtl="0" eaLnBrk="1" latinLnBrk="0" hangingPunct="1">
        <a:lnSpc>
          <a:spcPct val="90000"/>
        </a:lnSpc>
        <a:spcBef>
          <a:spcPts val="787"/>
        </a:spcBef>
        <a:buFont typeface="Arial" panose="020B0604020202020204" pitchFamily="34" charset="0"/>
        <a:buChar char="•"/>
        <a:defRPr sz="2835" kern="1200">
          <a:solidFill>
            <a:schemeClr val="tx1"/>
          </a:solidFill>
          <a:latin typeface="+mn-lt"/>
          <a:ea typeface="+mn-ea"/>
          <a:cs typeface="+mn-cs"/>
        </a:defRPr>
      </a:lvl6pPr>
      <a:lvl7pPr marL="4679991" indent="-359999" algn="l" defTabSz="1439997" rtl="0" eaLnBrk="1" latinLnBrk="0" hangingPunct="1">
        <a:lnSpc>
          <a:spcPct val="90000"/>
        </a:lnSpc>
        <a:spcBef>
          <a:spcPts val="787"/>
        </a:spcBef>
        <a:buFont typeface="Arial" panose="020B0604020202020204" pitchFamily="34" charset="0"/>
        <a:buChar char="•"/>
        <a:defRPr sz="2835" kern="1200">
          <a:solidFill>
            <a:schemeClr val="tx1"/>
          </a:solidFill>
          <a:latin typeface="+mn-lt"/>
          <a:ea typeface="+mn-ea"/>
          <a:cs typeface="+mn-cs"/>
        </a:defRPr>
      </a:lvl7pPr>
      <a:lvl8pPr marL="5399989" indent="-359999" algn="l" defTabSz="1439997" rtl="0" eaLnBrk="1" latinLnBrk="0" hangingPunct="1">
        <a:lnSpc>
          <a:spcPct val="90000"/>
        </a:lnSpc>
        <a:spcBef>
          <a:spcPts val="787"/>
        </a:spcBef>
        <a:buFont typeface="Arial" panose="020B0604020202020204" pitchFamily="34" charset="0"/>
        <a:buChar char="•"/>
        <a:defRPr sz="2835" kern="1200">
          <a:solidFill>
            <a:schemeClr val="tx1"/>
          </a:solidFill>
          <a:latin typeface="+mn-lt"/>
          <a:ea typeface="+mn-ea"/>
          <a:cs typeface="+mn-cs"/>
        </a:defRPr>
      </a:lvl8pPr>
      <a:lvl9pPr marL="6119988" indent="-359999" algn="l" defTabSz="1439997" rtl="0" eaLnBrk="1" latinLnBrk="0" hangingPunct="1">
        <a:lnSpc>
          <a:spcPct val="90000"/>
        </a:lnSpc>
        <a:spcBef>
          <a:spcPts val="787"/>
        </a:spcBef>
        <a:buFont typeface="Arial" panose="020B0604020202020204" pitchFamily="34" charset="0"/>
        <a:buChar char="•"/>
        <a:defRPr sz="2835" kern="1200">
          <a:solidFill>
            <a:schemeClr val="tx1"/>
          </a:solidFill>
          <a:latin typeface="+mn-lt"/>
          <a:ea typeface="+mn-ea"/>
          <a:cs typeface="+mn-cs"/>
        </a:defRPr>
      </a:lvl9pPr>
    </p:bodyStyle>
    <p:otherStyle>
      <a:defPPr>
        <a:defRPr lang="en-US"/>
      </a:defPPr>
      <a:lvl1pPr marL="0" algn="l" defTabSz="1439997" rtl="0" eaLnBrk="1" latinLnBrk="0" hangingPunct="1">
        <a:defRPr sz="2835" kern="1200">
          <a:solidFill>
            <a:schemeClr val="tx1"/>
          </a:solidFill>
          <a:latin typeface="+mn-lt"/>
          <a:ea typeface="+mn-ea"/>
          <a:cs typeface="+mn-cs"/>
        </a:defRPr>
      </a:lvl1pPr>
      <a:lvl2pPr marL="719999" algn="l" defTabSz="1439997" rtl="0" eaLnBrk="1" latinLnBrk="0" hangingPunct="1">
        <a:defRPr sz="2835" kern="1200">
          <a:solidFill>
            <a:schemeClr val="tx1"/>
          </a:solidFill>
          <a:latin typeface="+mn-lt"/>
          <a:ea typeface="+mn-ea"/>
          <a:cs typeface="+mn-cs"/>
        </a:defRPr>
      </a:lvl2pPr>
      <a:lvl3pPr marL="1439997" algn="l" defTabSz="1439997" rtl="0" eaLnBrk="1" latinLnBrk="0" hangingPunct="1">
        <a:defRPr sz="2835" kern="1200">
          <a:solidFill>
            <a:schemeClr val="tx1"/>
          </a:solidFill>
          <a:latin typeface="+mn-lt"/>
          <a:ea typeface="+mn-ea"/>
          <a:cs typeface="+mn-cs"/>
        </a:defRPr>
      </a:lvl3pPr>
      <a:lvl4pPr marL="2159996" algn="l" defTabSz="1439997" rtl="0" eaLnBrk="1" latinLnBrk="0" hangingPunct="1">
        <a:defRPr sz="2835" kern="1200">
          <a:solidFill>
            <a:schemeClr val="tx1"/>
          </a:solidFill>
          <a:latin typeface="+mn-lt"/>
          <a:ea typeface="+mn-ea"/>
          <a:cs typeface="+mn-cs"/>
        </a:defRPr>
      </a:lvl4pPr>
      <a:lvl5pPr marL="2879994" algn="l" defTabSz="1439997" rtl="0" eaLnBrk="1" latinLnBrk="0" hangingPunct="1">
        <a:defRPr sz="2835" kern="1200">
          <a:solidFill>
            <a:schemeClr val="tx1"/>
          </a:solidFill>
          <a:latin typeface="+mn-lt"/>
          <a:ea typeface="+mn-ea"/>
          <a:cs typeface="+mn-cs"/>
        </a:defRPr>
      </a:lvl5pPr>
      <a:lvl6pPr marL="3599993" algn="l" defTabSz="1439997" rtl="0" eaLnBrk="1" latinLnBrk="0" hangingPunct="1">
        <a:defRPr sz="2835" kern="1200">
          <a:solidFill>
            <a:schemeClr val="tx1"/>
          </a:solidFill>
          <a:latin typeface="+mn-lt"/>
          <a:ea typeface="+mn-ea"/>
          <a:cs typeface="+mn-cs"/>
        </a:defRPr>
      </a:lvl6pPr>
      <a:lvl7pPr marL="4319991" algn="l" defTabSz="1439997" rtl="0" eaLnBrk="1" latinLnBrk="0" hangingPunct="1">
        <a:defRPr sz="2835" kern="1200">
          <a:solidFill>
            <a:schemeClr val="tx1"/>
          </a:solidFill>
          <a:latin typeface="+mn-lt"/>
          <a:ea typeface="+mn-ea"/>
          <a:cs typeface="+mn-cs"/>
        </a:defRPr>
      </a:lvl7pPr>
      <a:lvl8pPr marL="5039990" algn="l" defTabSz="1439997" rtl="0" eaLnBrk="1" latinLnBrk="0" hangingPunct="1">
        <a:defRPr sz="2835" kern="1200">
          <a:solidFill>
            <a:schemeClr val="tx1"/>
          </a:solidFill>
          <a:latin typeface="+mn-lt"/>
          <a:ea typeface="+mn-ea"/>
          <a:cs typeface="+mn-cs"/>
        </a:defRPr>
      </a:lvl8pPr>
      <a:lvl9pPr marL="5759988" algn="l" defTabSz="1439997" rtl="0" eaLnBrk="1" latinLnBrk="0" hangingPunct="1">
        <a:defRPr sz="283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grpSp>
        <p:nvGrpSpPr>
          <p:cNvPr id="58" name="Group 57">
            <a:extLst>
              <a:ext uri="{FF2B5EF4-FFF2-40B4-BE49-F238E27FC236}">
                <a16:creationId xmlns:a16="http://schemas.microsoft.com/office/drawing/2014/main" id="{DA1B694F-97EF-EEBB-0F29-1ABF5FB94E21}"/>
              </a:ext>
            </a:extLst>
          </p:cNvPr>
          <p:cNvGrpSpPr/>
          <p:nvPr/>
        </p:nvGrpSpPr>
        <p:grpSpPr>
          <a:xfrm>
            <a:off x="316552" y="1"/>
            <a:ext cx="13761399" cy="22629109"/>
            <a:chOff x="473671" y="-3614715"/>
            <a:chExt cx="13447291" cy="25137402"/>
          </a:xfrm>
          <a:solidFill>
            <a:srgbClr val="003399"/>
          </a:solidFill>
        </p:grpSpPr>
        <p:sp>
          <p:nvSpPr>
            <p:cNvPr id="9" name="Rectangle 8">
              <a:extLst>
                <a:ext uri="{FF2B5EF4-FFF2-40B4-BE49-F238E27FC236}">
                  <a16:creationId xmlns:a16="http://schemas.microsoft.com/office/drawing/2014/main" id="{B558D110-862C-B9B4-7C1E-5EACB902EB13}"/>
                </a:ext>
              </a:extLst>
            </p:cNvPr>
            <p:cNvSpPr/>
            <p:nvPr/>
          </p:nvSpPr>
          <p:spPr>
            <a:xfrm flipH="1">
              <a:off x="2260966" y="17922687"/>
              <a:ext cx="9841706" cy="7945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nvGrpSpPr>
            <p:cNvPr id="35" name="Group 34">
              <a:extLst>
                <a:ext uri="{FF2B5EF4-FFF2-40B4-BE49-F238E27FC236}">
                  <a16:creationId xmlns:a16="http://schemas.microsoft.com/office/drawing/2014/main" id="{CC394F89-47B2-475C-02F7-4155460E8B94}"/>
                </a:ext>
              </a:extLst>
            </p:cNvPr>
            <p:cNvGrpSpPr/>
            <p:nvPr/>
          </p:nvGrpSpPr>
          <p:grpSpPr>
            <a:xfrm flipH="1">
              <a:off x="2297541" y="15117267"/>
              <a:ext cx="11623421" cy="3600000"/>
              <a:chOff x="1400398" y="16812618"/>
              <a:chExt cx="11623421" cy="4094094"/>
            </a:xfrm>
            <a:grpFill/>
          </p:grpSpPr>
          <p:sp>
            <p:nvSpPr>
              <p:cNvPr id="36" name="Block Arc 35">
                <a:extLst>
                  <a:ext uri="{FF2B5EF4-FFF2-40B4-BE49-F238E27FC236}">
                    <a16:creationId xmlns:a16="http://schemas.microsoft.com/office/drawing/2014/main" id="{99547270-CFA5-2DE8-2255-016D89970F5E}"/>
                  </a:ext>
                </a:extLst>
              </p:cNvPr>
              <p:cNvSpPr/>
              <p:nvPr/>
            </p:nvSpPr>
            <p:spPr>
              <a:xfrm rot="16200000">
                <a:off x="1153351" y="17059665"/>
                <a:ext cx="4094094" cy="3600000"/>
              </a:xfrm>
              <a:prstGeom prst="blockArc">
                <a:avLst>
                  <a:gd name="adj1" fmla="val 10744641"/>
                  <a:gd name="adj2" fmla="val 9203"/>
                  <a:gd name="adj3" fmla="val 221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37" name="Rectangle 36">
                <a:extLst>
                  <a:ext uri="{FF2B5EF4-FFF2-40B4-BE49-F238E27FC236}">
                    <a16:creationId xmlns:a16="http://schemas.microsoft.com/office/drawing/2014/main" id="{ABF85B87-06C8-92AF-F508-C528F297707C}"/>
                  </a:ext>
                </a:extLst>
              </p:cNvPr>
              <p:cNvSpPr/>
              <p:nvPr/>
            </p:nvSpPr>
            <p:spPr>
              <a:xfrm flipH="1">
                <a:off x="3182113" y="16812618"/>
                <a:ext cx="9841706" cy="90363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grpSp>
          <p:nvGrpSpPr>
            <p:cNvPr id="54" name="Group 53">
              <a:extLst>
                <a:ext uri="{FF2B5EF4-FFF2-40B4-BE49-F238E27FC236}">
                  <a16:creationId xmlns:a16="http://schemas.microsoft.com/office/drawing/2014/main" id="{3F78DAFD-741A-BBB6-6CAD-7A0964FBDC61}"/>
                </a:ext>
              </a:extLst>
            </p:cNvPr>
            <p:cNvGrpSpPr/>
            <p:nvPr/>
          </p:nvGrpSpPr>
          <p:grpSpPr>
            <a:xfrm>
              <a:off x="473671" y="17922687"/>
              <a:ext cx="3605580" cy="3600000"/>
              <a:chOff x="473671" y="17922687"/>
              <a:chExt cx="3605580" cy="3600000"/>
            </a:xfrm>
            <a:grpFill/>
          </p:grpSpPr>
          <p:sp>
            <p:nvSpPr>
              <p:cNvPr id="4" name="Block Arc 3">
                <a:extLst>
                  <a:ext uri="{FF2B5EF4-FFF2-40B4-BE49-F238E27FC236}">
                    <a16:creationId xmlns:a16="http://schemas.microsoft.com/office/drawing/2014/main" id="{BE55D210-5F99-6775-6663-0051075B5AED}"/>
                  </a:ext>
                </a:extLst>
              </p:cNvPr>
              <p:cNvSpPr/>
              <p:nvPr/>
            </p:nvSpPr>
            <p:spPr>
              <a:xfrm rot="16200000">
                <a:off x="479251" y="17922687"/>
                <a:ext cx="3600000" cy="3600000"/>
              </a:xfrm>
              <a:prstGeom prst="blockArc">
                <a:avLst>
                  <a:gd name="adj1" fmla="val 16149887"/>
                  <a:gd name="adj2" fmla="val 9203"/>
                  <a:gd name="adj3" fmla="val 221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38" name="Rectangle 37">
                <a:extLst>
                  <a:ext uri="{FF2B5EF4-FFF2-40B4-BE49-F238E27FC236}">
                    <a16:creationId xmlns:a16="http://schemas.microsoft.com/office/drawing/2014/main" id="{FDCA2D39-7CF6-6561-E278-568097A0013D}"/>
                  </a:ext>
                </a:extLst>
              </p:cNvPr>
              <p:cNvSpPr/>
              <p:nvPr/>
            </p:nvSpPr>
            <p:spPr>
              <a:xfrm rot="5400000" flipH="1">
                <a:off x="480558" y="19722095"/>
                <a:ext cx="693310" cy="70708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grpSp>
          <p:nvGrpSpPr>
            <p:cNvPr id="39" name="Group 38">
              <a:extLst>
                <a:ext uri="{FF2B5EF4-FFF2-40B4-BE49-F238E27FC236}">
                  <a16:creationId xmlns:a16="http://schemas.microsoft.com/office/drawing/2014/main" id="{3DC72658-6FB1-93B0-86B5-820ACB2A6DB5}"/>
                </a:ext>
              </a:extLst>
            </p:cNvPr>
            <p:cNvGrpSpPr/>
            <p:nvPr/>
          </p:nvGrpSpPr>
          <p:grpSpPr>
            <a:xfrm>
              <a:off x="497539" y="12311846"/>
              <a:ext cx="11623421" cy="3600000"/>
              <a:chOff x="1400398" y="16812617"/>
              <a:chExt cx="11623421" cy="4094094"/>
            </a:xfrm>
            <a:grpFill/>
          </p:grpSpPr>
          <p:sp>
            <p:nvSpPr>
              <p:cNvPr id="40" name="Block Arc 39">
                <a:extLst>
                  <a:ext uri="{FF2B5EF4-FFF2-40B4-BE49-F238E27FC236}">
                    <a16:creationId xmlns:a16="http://schemas.microsoft.com/office/drawing/2014/main" id="{CB7B2212-5C00-47E6-3DE1-F07A74BF5C98}"/>
                  </a:ext>
                </a:extLst>
              </p:cNvPr>
              <p:cNvSpPr/>
              <p:nvPr/>
            </p:nvSpPr>
            <p:spPr>
              <a:xfrm rot="16200000">
                <a:off x="1153351" y="17059664"/>
                <a:ext cx="4094094" cy="3600000"/>
              </a:xfrm>
              <a:prstGeom prst="blockArc">
                <a:avLst>
                  <a:gd name="adj1" fmla="val 10744641"/>
                  <a:gd name="adj2" fmla="val 9203"/>
                  <a:gd name="adj3" fmla="val 221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41" name="Rectangle 40">
                <a:extLst>
                  <a:ext uri="{FF2B5EF4-FFF2-40B4-BE49-F238E27FC236}">
                    <a16:creationId xmlns:a16="http://schemas.microsoft.com/office/drawing/2014/main" id="{5FB7DD02-0B2F-68DC-C4E1-CC42EEEBC694}"/>
                  </a:ext>
                </a:extLst>
              </p:cNvPr>
              <p:cNvSpPr/>
              <p:nvPr/>
            </p:nvSpPr>
            <p:spPr>
              <a:xfrm flipH="1">
                <a:off x="3182113" y="16812618"/>
                <a:ext cx="9841706" cy="90363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grpSp>
          <p:nvGrpSpPr>
            <p:cNvPr id="42" name="Group 41">
              <a:extLst>
                <a:ext uri="{FF2B5EF4-FFF2-40B4-BE49-F238E27FC236}">
                  <a16:creationId xmlns:a16="http://schemas.microsoft.com/office/drawing/2014/main" id="{C159A588-51E9-CB50-B81C-2017C19689DE}"/>
                </a:ext>
              </a:extLst>
            </p:cNvPr>
            <p:cNvGrpSpPr/>
            <p:nvPr/>
          </p:nvGrpSpPr>
          <p:grpSpPr>
            <a:xfrm flipH="1">
              <a:off x="2297541" y="9506427"/>
              <a:ext cx="11623421" cy="3600000"/>
              <a:chOff x="1400398" y="16812618"/>
              <a:chExt cx="11623421" cy="4094094"/>
            </a:xfrm>
            <a:grpFill/>
          </p:grpSpPr>
          <p:sp>
            <p:nvSpPr>
              <p:cNvPr id="43" name="Block Arc 42">
                <a:extLst>
                  <a:ext uri="{FF2B5EF4-FFF2-40B4-BE49-F238E27FC236}">
                    <a16:creationId xmlns:a16="http://schemas.microsoft.com/office/drawing/2014/main" id="{8744BF24-83F7-638F-D190-2F3030DF6D8C}"/>
                  </a:ext>
                </a:extLst>
              </p:cNvPr>
              <p:cNvSpPr/>
              <p:nvPr/>
            </p:nvSpPr>
            <p:spPr>
              <a:xfrm rot="16200000">
                <a:off x="1153351" y="17059665"/>
                <a:ext cx="4094094" cy="3600000"/>
              </a:xfrm>
              <a:prstGeom prst="blockArc">
                <a:avLst>
                  <a:gd name="adj1" fmla="val 10744641"/>
                  <a:gd name="adj2" fmla="val 9203"/>
                  <a:gd name="adj3" fmla="val 221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44" name="Rectangle 43">
                <a:extLst>
                  <a:ext uri="{FF2B5EF4-FFF2-40B4-BE49-F238E27FC236}">
                    <a16:creationId xmlns:a16="http://schemas.microsoft.com/office/drawing/2014/main" id="{95E9EBF9-72E9-8096-247D-C36DCDDFF8EB}"/>
                  </a:ext>
                </a:extLst>
              </p:cNvPr>
              <p:cNvSpPr/>
              <p:nvPr/>
            </p:nvSpPr>
            <p:spPr>
              <a:xfrm flipH="1">
                <a:off x="3182113" y="16812618"/>
                <a:ext cx="9841706" cy="90363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grpSp>
          <p:nvGrpSpPr>
            <p:cNvPr id="45" name="Group 44">
              <a:extLst>
                <a:ext uri="{FF2B5EF4-FFF2-40B4-BE49-F238E27FC236}">
                  <a16:creationId xmlns:a16="http://schemas.microsoft.com/office/drawing/2014/main" id="{220C1415-A354-3C6B-D85B-058B05A78602}"/>
                </a:ext>
              </a:extLst>
            </p:cNvPr>
            <p:cNvGrpSpPr/>
            <p:nvPr/>
          </p:nvGrpSpPr>
          <p:grpSpPr>
            <a:xfrm>
              <a:off x="497539" y="6701006"/>
              <a:ext cx="11623421" cy="3600001"/>
              <a:chOff x="1400398" y="16812617"/>
              <a:chExt cx="11623421" cy="4094095"/>
            </a:xfrm>
            <a:grpFill/>
          </p:grpSpPr>
          <p:sp>
            <p:nvSpPr>
              <p:cNvPr id="46" name="Block Arc 45">
                <a:extLst>
                  <a:ext uri="{FF2B5EF4-FFF2-40B4-BE49-F238E27FC236}">
                    <a16:creationId xmlns:a16="http://schemas.microsoft.com/office/drawing/2014/main" id="{BCA314DA-A092-DFA8-7EFB-2B6AD5E65F30}"/>
                  </a:ext>
                </a:extLst>
              </p:cNvPr>
              <p:cNvSpPr/>
              <p:nvPr/>
            </p:nvSpPr>
            <p:spPr>
              <a:xfrm rot="16200000">
                <a:off x="1153351" y="17059665"/>
                <a:ext cx="4094094" cy="3600000"/>
              </a:xfrm>
              <a:prstGeom prst="blockArc">
                <a:avLst>
                  <a:gd name="adj1" fmla="val 10744641"/>
                  <a:gd name="adj2" fmla="val 9203"/>
                  <a:gd name="adj3" fmla="val 221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47" name="Rectangle 46">
                <a:extLst>
                  <a:ext uri="{FF2B5EF4-FFF2-40B4-BE49-F238E27FC236}">
                    <a16:creationId xmlns:a16="http://schemas.microsoft.com/office/drawing/2014/main" id="{221E9A29-B915-69A5-7530-79EDF4892BC6}"/>
                  </a:ext>
                </a:extLst>
              </p:cNvPr>
              <p:cNvSpPr/>
              <p:nvPr/>
            </p:nvSpPr>
            <p:spPr>
              <a:xfrm flipH="1">
                <a:off x="3182113" y="16812617"/>
                <a:ext cx="9841706" cy="90363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grpSp>
          <p:nvGrpSpPr>
            <p:cNvPr id="48" name="Group 47">
              <a:extLst>
                <a:ext uri="{FF2B5EF4-FFF2-40B4-BE49-F238E27FC236}">
                  <a16:creationId xmlns:a16="http://schemas.microsoft.com/office/drawing/2014/main" id="{7270CF1D-C37C-7A64-4C94-9BAA2C5711DF}"/>
                </a:ext>
              </a:extLst>
            </p:cNvPr>
            <p:cNvGrpSpPr/>
            <p:nvPr/>
          </p:nvGrpSpPr>
          <p:grpSpPr>
            <a:xfrm flipH="1">
              <a:off x="2297541" y="3895586"/>
              <a:ext cx="11623421" cy="3600000"/>
              <a:chOff x="1400398" y="16812618"/>
              <a:chExt cx="11623421" cy="4094094"/>
            </a:xfrm>
            <a:grpFill/>
          </p:grpSpPr>
          <p:sp>
            <p:nvSpPr>
              <p:cNvPr id="49" name="Block Arc 48">
                <a:extLst>
                  <a:ext uri="{FF2B5EF4-FFF2-40B4-BE49-F238E27FC236}">
                    <a16:creationId xmlns:a16="http://schemas.microsoft.com/office/drawing/2014/main" id="{83DD271D-0566-CE46-4FEA-2B1FA14CEC61}"/>
                  </a:ext>
                </a:extLst>
              </p:cNvPr>
              <p:cNvSpPr/>
              <p:nvPr/>
            </p:nvSpPr>
            <p:spPr>
              <a:xfrm rot="16200000">
                <a:off x="1153351" y="17059665"/>
                <a:ext cx="4094094" cy="3600000"/>
              </a:xfrm>
              <a:prstGeom prst="blockArc">
                <a:avLst>
                  <a:gd name="adj1" fmla="val 10744641"/>
                  <a:gd name="adj2" fmla="val 9203"/>
                  <a:gd name="adj3" fmla="val 221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50" name="Rectangle 49">
                <a:extLst>
                  <a:ext uri="{FF2B5EF4-FFF2-40B4-BE49-F238E27FC236}">
                    <a16:creationId xmlns:a16="http://schemas.microsoft.com/office/drawing/2014/main" id="{CF3C4BBE-3D82-571A-4B9A-8D87C5B99504}"/>
                  </a:ext>
                </a:extLst>
              </p:cNvPr>
              <p:cNvSpPr/>
              <p:nvPr/>
            </p:nvSpPr>
            <p:spPr>
              <a:xfrm flipH="1">
                <a:off x="3182113" y="16812618"/>
                <a:ext cx="9841706" cy="90363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grpSp>
          <p:nvGrpSpPr>
            <p:cNvPr id="51" name="Group 50">
              <a:extLst>
                <a:ext uri="{FF2B5EF4-FFF2-40B4-BE49-F238E27FC236}">
                  <a16:creationId xmlns:a16="http://schemas.microsoft.com/office/drawing/2014/main" id="{6ADBD58C-DD7C-CCCF-8188-829FAEE7D566}"/>
                </a:ext>
              </a:extLst>
            </p:cNvPr>
            <p:cNvGrpSpPr/>
            <p:nvPr/>
          </p:nvGrpSpPr>
          <p:grpSpPr>
            <a:xfrm>
              <a:off x="497539" y="1090166"/>
              <a:ext cx="11623421" cy="3600000"/>
              <a:chOff x="1400398" y="16812618"/>
              <a:chExt cx="11623421" cy="4094094"/>
            </a:xfrm>
            <a:grpFill/>
          </p:grpSpPr>
          <p:sp>
            <p:nvSpPr>
              <p:cNvPr id="52" name="Block Arc 51">
                <a:extLst>
                  <a:ext uri="{FF2B5EF4-FFF2-40B4-BE49-F238E27FC236}">
                    <a16:creationId xmlns:a16="http://schemas.microsoft.com/office/drawing/2014/main" id="{73D8F4E9-FE3A-AEDC-679E-CDCC05D8C29A}"/>
                  </a:ext>
                </a:extLst>
              </p:cNvPr>
              <p:cNvSpPr/>
              <p:nvPr/>
            </p:nvSpPr>
            <p:spPr>
              <a:xfrm rot="16200000">
                <a:off x="1153351" y="17059665"/>
                <a:ext cx="4094094" cy="3600000"/>
              </a:xfrm>
              <a:prstGeom prst="blockArc">
                <a:avLst>
                  <a:gd name="adj1" fmla="val 10744641"/>
                  <a:gd name="adj2" fmla="val 9203"/>
                  <a:gd name="adj3" fmla="val 221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53" name="Rectangle 52">
                <a:extLst>
                  <a:ext uri="{FF2B5EF4-FFF2-40B4-BE49-F238E27FC236}">
                    <a16:creationId xmlns:a16="http://schemas.microsoft.com/office/drawing/2014/main" id="{A6A42341-30DF-B38A-F2C4-58657E4071F8}"/>
                  </a:ext>
                </a:extLst>
              </p:cNvPr>
              <p:cNvSpPr/>
              <p:nvPr/>
            </p:nvSpPr>
            <p:spPr>
              <a:xfrm flipH="1">
                <a:off x="3182113" y="16812618"/>
                <a:ext cx="9841706" cy="90363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grpSp>
          <p:nvGrpSpPr>
            <p:cNvPr id="55" name="Group 54">
              <a:extLst>
                <a:ext uri="{FF2B5EF4-FFF2-40B4-BE49-F238E27FC236}">
                  <a16:creationId xmlns:a16="http://schemas.microsoft.com/office/drawing/2014/main" id="{8DE7B0B6-F39B-F986-B615-16E2C27BABBB}"/>
                </a:ext>
              </a:extLst>
            </p:cNvPr>
            <p:cNvGrpSpPr/>
            <p:nvPr/>
          </p:nvGrpSpPr>
          <p:grpSpPr>
            <a:xfrm rot="10800000">
              <a:off x="10302672" y="-3614715"/>
              <a:ext cx="3600000" cy="5499460"/>
              <a:chOff x="479251" y="17922687"/>
              <a:chExt cx="3600000" cy="5499460"/>
            </a:xfrm>
            <a:grpFill/>
          </p:grpSpPr>
          <p:sp>
            <p:nvSpPr>
              <p:cNvPr id="56" name="Block Arc 55">
                <a:extLst>
                  <a:ext uri="{FF2B5EF4-FFF2-40B4-BE49-F238E27FC236}">
                    <a16:creationId xmlns:a16="http://schemas.microsoft.com/office/drawing/2014/main" id="{EEC48CCB-8DE6-7090-2B23-9DE47BD821EB}"/>
                  </a:ext>
                </a:extLst>
              </p:cNvPr>
              <p:cNvSpPr/>
              <p:nvPr/>
            </p:nvSpPr>
            <p:spPr>
              <a:xfrm rot="16200000">
                <a:off x="479251" y="17922687"/>
                <a:ext cx="3600000" cy="3600000"/>
              </a:xfrm>
              <a:prstGeom prst="blockArc">
                <a:avLst>
                  <a:gd name="adj1" fmla="val 16149887"/>
                  <a:gd name="adj2" fmla="val 9203"/>
                  <a:gd name="adj3" fmla="val 221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57" name="Rectangle 56">
                <a:extLst>
                  <a:ext uri="{FF2B5EF4-FFF2-40B4-BE49-F238E27FC236}">
                    <a16:creationId xmlns:a16="http://schemas.microsoft.com/office/drawing/2014/main" id="{7070DAC0-964B-E59A-9D49-A2D65DB1D199}"/>
                  </a:ext>
                </a:extLst>
              </p:cNvPr>
              <p:cNvSpPr/>
              <p:nvPr/>
            </p:nvSpPr>
            <p:spPr>
              <a:xfrm rot="5400000" flipH="1">
                <a:off x="-1013481" y="21221714"/>
                <a:ext cx="3693167" cy="7077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grpSp>
      <p:grpSp>
        <p:nvGrpSpPr>
          <p:cNvPr id="101" name="Group 100">
            <a:extLst>
              <a:ext uri="{FF2B5EF4-FFF2-40B4-BE49-F238E27FC236}">
                <a16:creationId xmlns:a16="http://schemas.microsoft.com/office/drawing/2014/main" id="{68115AAF-342C-D921-0982-797B5F371DE4}"/>
              </a:ext>
            </a:extLst>
          </p:cNvPr>
          <p:cNvGrpSpPr/>
          <p:nvPr/>
        </p:nvGrpSpPr>
        <p:grpSpPr>
          <a:xfrm>
            <a:off x="12287075" y="17050432"/>
            <a:ext cx="1941055" cy="1941055"/>
            <a:chOff x="11168313" y="15440007"/>
            <a:chExt cx="2887171" cy="2887171"/>
          </a:xfrm>
        </p:grpSpPr>
        <p:sp>
          <p:nvSpPr>
            <p:cNvPr id="72" name="Star: 5 Points 71">
              <a:extLst>
                <a:ext uri="{FF2B5EF4-FFF2-40B4-BE49-F238E27FC236}">
                  <a16:creationId xmlns:a16="http://schemas.microsoft.com/office/drawing/2014/main" id="{80B49754-FDAB-1E70-6C56-E2208B2EA1DC}"/>
                </a:ext>
              </a:extLst>
            </p:cNvPr>
            <p:cNvSpPr/>
            <p:nvPr/>
          </p:nvSpPr>
          <p:spPr>
            <a:xfrm>
              <a:off x="11168313" y="15440007"/>
              <a:ext cx="2887171" cy="2887171"/>
            </a:xfrm>
            <a:prstGeom prst="star5">
              <a:avLst>
                <a:gd name="adj" fmla="val 23522"/>
                <a:gd name="hf" fmla="val 105146"/>
                <a:gd name="vf" fmla="val 110557"/>
              </a:avLst>
            </a:prstGeom>
            <a:solidFill>
              <a:srgbClr val="002060"/>
            </a:solidFill>
            <a:ln w="152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a:p>
          </p:txBody>
        </p:sp>
        <p:sp>
          <p:nvSpPr>
            <p:cNvPr id="73" name="Star: 5 Points 72">
              <a:extLst>
                <a:ext uri="{FF2B5EF4-FFF2-40B4-BE49-F238E27FC236}">
                  <a16:creationId xmlns:a16="http://schemas.microsoft.com/office/drawing/2014/main" id="{D4A0A094-F4F3-37E4-CC36-975CECB34732}"/>
                </a:ext>
              </a:extLst>
            </p:cNvPr>
            <p:cNvSpPr/>
            <p:nvPr/>
          </p:nvSpPr>
          <p:spPr>
            <a:xfrm>
              <a:off x="11421700" y="15693394"/>
              <a:ext cx="2380398" cy="2380398"/>
            </a:xfrm>
            <a:prstGeom prst="star5">
              <a:avLst>
                <a:gd name="adj" fmla="val 23522"/>
                <a:gd name="hf" fmla="val 105146"/>
                <a:gd name="vf" fmla="val 110557"/>
              </a:avLst>
            </a:prstGeom>
            <a:solidFill>
              <a:schemeClr val="bg1"/>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dirty="0">
                <a:solidFill>
                  <a:srgbClr val="002060"/>
                </a:solidFill>
              </a:endParaRPr>
            </a:p>
          </p:txBody>
        </p:sp>
      </p:grpSp>
      <p:grpSp>
        <p:nvGrpSpPr>
          <p:cNvPr id="102" name="Group 101">
            <a:extLst>
              <a:ext uri="{FF2B5EF4-FFF2-40B4-BE49-F238E27FC236}">
                <a16:creationId xmlns:a16="http://schemas.microsoft.com/office/drawing/2014/main" id="{B0F0288E-B338-4F8F-E8B2-4C5014A58308}"/>
              </a:ext>
            </a:extLst>
          </p:cNvPr>
          <p:cNvGrpSpPr/>
          <p:nvPr/>
        </p:nvGrpSpPr>
        <p:grpSpPr>
          <a:xfrm>
            <a:off x="12287075" y="12002090"/>
            <a:ext cx="1941055" cy="1941055"/>
            <a:chOff x="11168313" y="10407733"/>
            <a:chExt cx="2887171" cy="2887171"/>
          </a:xfrm>
        </p:grpSpPr>
        <p:sp>
          <p:nvSpPr>
            <p:cNvPr id="78" name="Star: 5 Points 77">
              <a:extLst>
                <a:ext uri="{FF2B5EF4-FFF2-40B4-BE49-F238E27FC236}">
                  <a16:creationId xmlns:a16="http://schemas.microsoft.com/office/drawing/2014/main" id="{DDDC1D2A-992E-83D0-ED88-E65D9E3F3856}"/>
                </a:ext>
              </a:extLst>
            </p:cNvPr>
            <p:cNvSpPr/>
            <p:nvPr/>
          </p:nvSpPr>
          <p:spPr>
            <a:xfrm>
              <a:off x="11168313" y="10407733"/>
              <a:ext cx="2887171" cy="2887171"/>
            </a:xfrm>
            <a:prstGeom prst="star5">
              <a:avLst>
                <a:gd name="adj" fmla="val 23522"/>
                <a:gd name="hf" fmla="val 105146"/>
                <a:gd name="vf" fmla="val 110557"/>
              </a:avLst>
            </a:prstGeom>
            <a:solidFill>
              <a:srgbClr val="002060"/>
            </a:solidFill>
            <a:ln w="152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a:p>
          </p:txBody>
        </p:sp>
        <p:sp>
          <p:nvSpPr>
            <p:cNvPr id="79" name="Star: 5 Points 78">
              <a:extLst>
                <a:ext uri="{FF2B5EF4-FFF2-40B4-BE49-F238E27FC236}">
                  <a16:creationId xmlns:a16="http://schemas.microsoft.com/office/drawing/2014/main" id="{C53601D8-6A4F-F6CA-ACEF-8340E9836CD0}"/>
                </a:ext>
              </a:extLst>
            </p:cNvPr>
            <p:cNvSpPr/>
            <p:nvPr/>
          </p:nvSpPr>
          <p:spPr>
            <a:xfrm>
              <a:off x="11421700" y="10661120"/>
              <a:ext cx="2380398" cy="2380398"/>
            </a:xfrm>
            <a:prstGeom prst="star5">
              <a:avLst>
                <a:gd name="adj" fmla="val 23522"/>
                <a:gd name="hf" fmla="val 105146"/>
                <a:gd name="vf" fmla="val 110557"/>
              </a:avLst>
            </a:prstGeom>
            <a:solidFill>
              <a:schemeClr val="bg1"/>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dirty="0">
                <a:solidFill>
                  <a:srgbClr val="002060"/>
                </a:solidFill>
              </a:endParaRPr>
            </a:p>
          </p:txBody>
        </p:sp>
      </p:grpSp>
      <p:grpSp>
        <p:nvGrpSpPr>
          <p:cNvPr id="103" name="Group 102">
            <a:extLst>
              <a:ext uri="{FF2B5EF4-FFF2-40B4-BE49-F238E27FC236}">
                <a16:creationId xmlns:a16="http://schemas.microsoft.com/office/drawing/2014/main" id="{EEBB644A-2CD1-AC81-A5D9-91C23163D0CD}"/>
              </a:ext>
            </a:extLst>
          </p:cNvPr>
          <p:cNvGrpSpPr/>
          <p:nvPr/>
        </p:nvGrpSpPr>
        <p:grpSpPr>
          <a:xfrm>
            <a:off x="12287075" y="6953748"/>
            <a:ext cx="1941055" cy="1941055"/>
            <a:chOff x="11168313" y="5375460"/>
            <a:chExt cx="2887171" cy="2887171"/>
          </a:xfrm>
        </p:grpSpPr>
        <p:sp>
          <p:nvSpPr>
            <p:cNvPr id="84" name="Star: 5 Points 83">
              <a:extLst>
                <a:ext uri="{FF2B5EF4-FFF2-40B4-BE49-F238E27FC236}">
                  <a16:creationId xmlns:a16="http://schemas.microsoft.com/office/drawing/2014/main" id="{DE49BEAC-D453-3F80-35E7-EF71BAAF77B1}"/>
                </a:ext>
              </a:extLst>
            </p:cNvPr>
            <p:cNvSpPr/>
            <p:nvPr/>
          </p:nvSpPr>
          <p:spPr>
            <a:xfrm>
              <a:off x="11168313" y="5375460"/>
              <a:ext cx="2887171" cy="2887171"/>
            </a:xfrm>
            <a:prstGeom prst="star5">
              <a:avLst>
                <a:gd name="adj" fmla="val 23522"/>
                <a:gd name="hf" fmla="val 105146"/>
                <a:gd name="vf" fmla="val 110557"/>
              </a:avLst>
            </a:prstGeom>
            <a:solidFill>
              <a:srgbClr val="002060"/>
            </a:solidFill>
            <a:ln w="152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a:p>
          </p:txBody>
        </p:sp>
        <p:sp>
          <p:nvSpPr>
            <p:cNvPr id="85" name="Star: 5 Points 84">
              <a:extLst>
                <a:ext uri="{FF2B5EF4-FFF2-40B4-BE49-F238E27FC236}">
                  <a16:creationId xmlns:a16="http://schemas.microsoft.com/office/drawing/2014/main" id="{551BD3BB-7442-53EA-E432-B61C0DE4A365}"/>
                </a:ext>
              </a:extLst>
            </p:cNvPr>
            <p:cNvSpPr/>
            <p:nvPr/>
          </p:nvSpPr>
          <p:spPr>
            <a:xfrm>
              <a:off x="11421700" y="5628847"/>
              <a:ext cx="2380398" cy="2380398"/>
            </a:xfrm>
            <a:prstGeom prst="star5">
              <a:avLst>
                <a:gd name="adj" fmla="val 23522"/>
                <a:gd name="hf" fmla="val 105146"/>
                <a:gd name="vf" fmla="val 110557"/>
              </a:avLst>
            </a:prstGeom>
            <a:solidFill>
              <a:schemeClr val="bg1"/>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dirty="0">
                <a:solidFill>
                  <a:srgbClr val="002060"/>
                </a:solidFill>
              </a:endParaRPr>
            </a:p>
          </p:txBody>
        </p:sp>
      </p:grpSp>
      <p:grpSp>
        <p:nvGrpSpPr>
          <p:cNvPr id="104" name="Group 103">
            <a:extLst>
              <a:ext uri="{FF2B5EF4-FFF2-40B4-BE49-F238E27FC236}">
                <a16:creationId xmlns:a16="http://schemas.microsoft.com/office/drawing/2014/main" id="{0D742F21-2A65-42C7-189D-CECF5DE1F69B}"/>
              </a:ext>
            </a:extLst>
          </p:cNvPr>
          <p:cNvGrpSpPr/>
          <p:nvPr/>
        </p:nvGrpSpPr>
        <p:grpSpPr>
          <a:xfrm>
            <a:off x="166517" y="14466611"/>
            <a:ext cx="1941055" cy="1941055"/>
            <a:chOff x="11168313" y="15440007"/>
            <a:chExt cx="2887171" cy="2887171"/>
          </a:xfrm>
        </p:grpSpPr>
        <p:sp>
          <p:nvSpPr>
            <p:cNvPr id="105" name="Star: 5 Points 104">
              <a:extLst>
                <a:ext uri="{FF2B5EF4-FFF2-40B4-BE49-F238E27FC236}">
                  <a16:creationId xmlns:a16="http://schemas.microsoft.com/office/drawing/2014/main" id="{76D8A93A-02B6-705C-172E-6EECD386F306}"/>
                </a:ext>
              </a:extLst>
            </p:cNvPr>
            <p:cNvSpPr/>
            <p:nvPr/>
          </p:nvSpPr>
          <p:spPr>
            <a:xfrm>
              <a:off x="11168313" y="15440007"/>
              <a:ext cx="2887171" cy="2887171"/>
            </a:xfrm>
            <a:prstGeom prst="star5">
              <a:avLst>
                <a:gd name="adj" fmla="val 23522"/>
                <a:gd name="hf" fmla="val 105146"/>
                <a:gd name="vf" fmla="val 110557"/>
              </a:avLst>
            </a:prstGeom>
            <a:solidFill>
              <a:srgbClr val="002060"/>
            </a:solidFill>
            <a:ln w="152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a:p>
          </p:txBody>
        </p:sp>
        <p:sp>
          <p:nvSpPr>
            <p:cNvPr id="106" name="Star: 5 Points 105">
              <a:extLst>
                <a:ext uri="{FF2B5EF4-FFF2-40B4-BE49-F238E27FC236}">
                  <a16:creationId xmlns:a16="http://schemas.microsoft.com/office/drawing/2014/main" id="{884A603A-7CBD-27B0-5A76-5B34726B981A}"/>
                </a:ext>
              </a:extLst>
            </p:cNvPr>
            <p:cNvSpPr/>
            <p:nvPr/>
          </p:nvSpPr>
          <p:spPr>
            <a:xfrm>
              <a:off x="11421700" y="15693394"/>
              <a:ext cx="2380398" cy="2380398"/>
            </a:xfrm>
            <a:prstGeom prst="star5">
              <a:avLst>
                <a:gd name="adj" fmla="val 23522"/>
                <a:gd name="hf" fmla="val 105146"/>
                <a:gd name="vf" fmla="val 110557"/>
              </a:avLst>
            </a:prstGeom>
            <a:solidFill>
              <a:schemeClr val="bg1"/>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dirty="0">
                <a:solidFill>
                  <a:srgbClr val="002060"/>
                </a:solidFill>
              </a:endParaRPr>
            </a:p>
          </p:txBody>
        </p:sp>
      </p:grpSp>
      <p:grpSp>
        <p:nvGrpSpPr>
          <p:cNvPr id="107" name="Group 106">
            <a:extLst>
              <a:ext uri="{FF2B5EF4-FFF2-40B4-BE49-F238E27FC236}">
                <a16:creationId xmlns:a16="http://schemas.microsoft.com/office/drawing/2014/main" id="{64178C21-B89A-755A-3882-F1B871CE49CD}"/>
              </a:ext>
            </a:extLst>
          </p:cNvPr>
          <p:cNvGrpSpPr/>
          <p:nvPr/>
        </p:nvGrpSpPr>
        <p:grpSpPr>
          <a:xfrm>
            <a:off x="166517" y="9418269"/>
            <a:ext cx="1941055" cy="1941055"/>
            <a:chOff x="11168313" y="10407733"/>
            <a:chExt cx="2887171" cy="2887171"/>
          </a:xfrm>
        </p:grpSpPr>
        <p:sp>
          <p:nvSpPr>
            <p:cNvPr id="108" name="Star: 5 Points 107">
              <a:extLst>
                <a:ext uri="{FF2B5EF4-FFF2-40B4-BE49-F238E27FC236}">
                  <a16:creationId xmlns:a16="http://schemas.microsoft.com/office/drawing/2014/main" id="{0692F683-9377-A84E-E95B-2558E2A8465F}"/>
                </a:ext>
              </a:extLst>
            </p:cNvPr>
            <p:cNvSpPr/>
            <p:nvPr/>
          </p:nvSpPr>
          <p:spPr>
            <a:xfrm>
              <a:off x="11168313" y="10407733"/>
              <a:ext cx="2887171" cy="2887171"/>
            </a:xfrm>
            <a:prstGeom prst="star5">
              <a:avLst>
                <a:gd name="adj" fmla="val 23522"/>
                <a:gd name="hf" fmla="val 105146"/>
                <a:gd name="vf" fmla="val 110557"/>
              </a:avLst>
            </a:prstGeom>
            <a:solidFill>
              <a:srgbClr val="002060"/>
            </a:solidFill>
            <a:ln w="152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a:p>
          </p:txBody>
        </p:sp>
        <p:sp>
          <p:nvSpPr>
            <p:cNvPr id="109" name="Star: 5 Points 108">
              <a:extLst>
                <a:ext uri="{FF2B5EF4-FFF2-40B4-BE49-F238E27FC236}">
                  <a16:creationId xmlns:a16="http://schemas.microsoft.com/office/drawing/2014/main" id="{F1556AE5-6609-DD6E-9E23-15889DB83E3F}"/>
                </a:ext>
              </a:extLst>
            </p:cNvPr>
            <p:cNvSpPr/>
            <p:nvPr/>
          </p:nvSpPr>
          <p:spPr>
            <a:xfrm>
              <a:off x="11421700" y="10661120"/>
              <a:ext cx="2380398" cy="2380398"/>
            </a:xfrm>
            <a:prstGeom prst="star5">
              <a:avLst>
                <a:gd name="adj" fmla="val 23522"/>
                <a:gd name="hf" fmla="val 105146"/>
                <a:gd name="vf" fmla="val 110557"/>
              </a:avLst>
            </a:prstGeom>
            <a:solidFill>
              <a:schemeClr val="bg1"/>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dirty="0">
                <a:solidFill>
                  <a:srgbClr val="002060"/>
                </a:solidFill>
              </a:endParaRPr>
            </a:p>
          </p:txBody>
        </p:sp>
      </p:grpSp>
      <p:grpSp>
        <p:nvGrpSpPr>
          <p:cNvPr id="110" name="Group 109">
            <a:extLst>
              <a:ext uri="{FF2B5EF4-FFF2-40B4-BE49-F238E27FC236}">
                <a16:creationId xmlns:a16="http://schemas.microsoft.com/office/drawing/2014/main" id="{69749D13-0011-A584-FC73-AA1014D057D5}"/>
              </a:ext>
            </a:extLst>
          </p:cNvPr>
          <p:cNvGrpSpPr/>
          <p:nvPr/>
        </p:nvGrpSpPr>
        <p:grpSpPr>
          <a:xfrm>
            <a:off x="166517" y="4369927"/>
            <a:ext cx="1941055" cy="1941055"/>
            <a:chOff x="11168313" y="5375460"/>
            <a:chExt cx="2887171" cy="2887171"/>
          </a:xfrm>
        </p:grpSpPr>
        <p:sp>
          <p:nvSpPr>
            <p:cNvPr id="111" name="Star: 5 Points 110">
              <a:extLst>
                <a:ext uri="{FF2B5EF4-FFF2-40B4-BE49-F238E27FC236}">
                  <a16:creationId xmlns:a16="http://schemas.microsoft.com/office/drawing/2014/main" id="{F96422FD-9404-BC0A-FBAA-1E67CFB66A37}"/>
                </a:ext>
              </a:extLst>
            </p:cNvPr>
            <p:cNvSpPr/>
            <p:nvPr/>
          </p:nvSpPr>
          <p:spPr>
            <a:xfrm>
              <a:off x="11168313" y="5375460"/>
              <a:ext cx="2887171" cy="2887171"/>
            </a:xfrm>
            <a:prstGeom prst="star5">
              <a:avLst>
                <a:gd name="adj" fmla="val 23522"/>
                <a:gd name="hf" fmla="val 105146"/>
                <a:gd name="vf" fmla="val 110557"/>
              </a:avLst>
            </a:prstGeom>
            <a:solidFill>
              <a:srgbClr val="002060"/>
            </a:solidFill>
            <a:ln w="152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a:p>
          </p:txBody>
        </p:sp>
        <p:sp>
          <p:nvSpPr>
            <p:cNvPr id="112" name="Star: 5 Points 111">
              <a:extLst>
                <a:ext uri="{FF2B5EF4-FFF2-40B4-BE49-F238E27FC236}">
                  <a16:creationId xmlns:a16="http://schemas.microsoft.com/office/drawing/2014/main" id="{D3F67727-D089-1671-D41E-55C03D08571C}"/>
                </a:ext>
              </a:extLst>
            </p:cNvPr>
            <p:cNvSpPr/>
            <p:nvPr/>
          </p:nvSpPr>
          <p:spPr>
            <a:xfrm>
              <a:off x="11421700" y="5628847"/>
              <a:ext cx="2380398" cy="2380398"/>
            </a:xfrm>
            <a:prstGeom prst="star5">
              <a:avLst>
                <a:gd name="adj" fmla="val 23522"/>
                <a:gd name="hf" fmla="val 105146"/>
                <a:gd name="vf" fmla="val 110557"/>
              </a:avLst>
            </a:prstGeom>
            <a:solidFill>
              <a:schemeClr val="bg1"/>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dirty="0">
                <a:solidFill>
                  <a:srgbClr val="002060"/>
                </a:solidFill>
              </a:endParaRPr>
            </a:p>
          </p:txBody>
        </p:sp>
      </p:grpSp>
      <p:grpSp>
        <p:nvGrpSpPr>
          <p:cNvPr id="113" name="Group 112">
            <a:extLst>
              <a:ext uri="{FF2B5EF4-FFF2-40B4-BE49-F238E27FC236}">
                <a16:creationId xmlns:a16="http://schemas.microsoft.com/office/drawing/2014/main" id="{32050BDB-3358-2823-8C9F-658EBA3D907D}"/>
              </a:ext>
            </a:extLst>
          </p:cNvPr>
          <p:cNvGrpSpPr/>
          <p:nvPr/>
        </p:nvGrpSpPr>
        <p:grpSpPr>
          <a:xfrm>
            <a:off x="143913" y="19560503"/>
            <a:ext cx="1941055" cy="1941055"/>
            <a:chOff x="11168313" y="10407733"/>
            <a:chExt cx="2887171" cy="2887171"/>
          </a:xfrm>
        </p:grpSpPr>
        <p:sp>
          <p:nvSpPr>
            <p:cNvPr id="114" name="Star: 5 Points 113">
              <a:extLst>
                <a:ext uri="{FF2B5EF4-FFF2-40B4-BE49-F238E27FC236}">
                  <a16:creationId xmlns:a16="http://schemas.microsoft.com/office/drawing/2014/main" id="{6F06A6A3-D490-8B0D-8B70-175D9D71D6E9}"/>
                </a:ext>
              </a:extLst>
            </p:cNvPr>
            <p:cNvSpPr/>
            <p:nvPr/>
          </p:nvSpPr>
          <p:spPr>
            <a:xfrm>
              <a:off x="11168313" y="10407733"/>
              <a:ext cx="2887171" cy="2887171"/>
            </a:xfrm>
            <a:prstGeom prst="star5">
              <a:avLst>
                <a:gd name="adj" fmla="val 23522"/>
                <a:gd name="hf" fmla="val 105146"/>
                <a:gd name="vf" fmla="val 110557"/>
              </a:avLst>
            </a:prstGeom>
            <a:solidFill>
              <a:srgbClr val="002060"/>
            </a:solidFill>
            <a:ln w="152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a:p>
          </p:txBody>
        </p:sp>
        <p:sp>
          <p:nvSpPr>
            <p:cNvPr id="115" name="Star: 5 Points 114">
              <a:extLst>
                <a:ext uri="{FF2B5EF4-FFF2-40B4-BE49-F238E27FC236}">
                  <a16:creationId xmlns:a16="http://schemas.microsoft.com/office/drawing/2014/main" id="{0FD1A669-B7D8-FF08-CC54-57D5B48BA0B5}"/>
                </a:ext>
              </a:extLst>
            </p:cNvPr>
            <p:cNvSpPr/>
            <p:nvPr/>
          </p:nvSpPr>
          <p:spPr>
            <a:xfrm>
              <a:off x="11421700" y="10661120"/>
              <a:ext cx="2380398" cy="2380398"/>
            </a:xfrm>
            <a:prstGeom prst="star5">
              <a:avLst>
                <a:gd name="adj" fmla="val 23522"/>
                <a:gd name="hf" fmla="val 105146"/>
                <a:gd name="vf" fmla="val 110557"/>
              </a:avLst>
            </a:prstGeom>
            <a:solidFill>
              <a:schemeClr val="bg1"/>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dirty="0">
                <a:solidFill>
                  <a:srgbClr val="002060"/>
                </a:solidFill>
              </a:endParaRPr>
            </a:p>
          </p:txBody>
        </p:sp>
      </p:grpSp>
      <p:sp>
        <p:nvSpPr>
          <p:cNvPr id="116" name="Rectangle 115">
            <a:extLst>
              <a:ext uri="{FF2B5EF4-FFF2-40B4-BE49-F238E27FC236}">
                <a16:creationId xmlns:a16="http://schemas.microsoft.com/office/drawing/2014/main" id="{F0B1CCAF-0103-C4C5-5B73-D4E6DC30275B}"/>
              </a:ext>
            </a:extLst>
          </p:cNvPr>
          <p:cNvSpPr/>
          <p:nvPr/>
        </p:nvSpPr>
        <p:spPr>
          <a:xfrm>
            <a:off x="460791" y="5100865"/>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4000" b="1" dirty="0">
                <a:solidFill>
                  <a:srgbClr val="002060"/>
                </a:solidFill>
                <a:latin typeface="Gill Sans MT"/>
              </a:rPr>
              <a:t>Y6</a:t>
            </a:r>
            <a:endParaRPr lang="en-GB" sz="4000" b="1" dirty="0">
              <a:solidFill>
                <a:srgbClr val="002060"/>
              </a:solidFill>
              <a:latin typeface="Gill Sans MT" panose="020B0502020104020203" pitchFamily="34" charset="0"/>
            </a:endParaRPr>
          </a:p>
        </p:txBody>
      </p:sp>
      <p:sp>
        <p:nvSpPr>
          <p:cNvPr id="117" name="Rectangle 116">
            <a:extLst>
              <a:ext uri="{FF2B5EF4-FFF2-40B4-BE49-F238E27FC236}">
                <a16:creationId xmlns:a16="http://schemas.microsoft.com/office/drawing/2014/main" id="{7E532E56-B490-4414-87EC-C71AAD43A146}"/>
              </a:ext>
            </a:extLst>
          </p:cNvPr>
          <p:cNvSpPr/>
          <p:nvPr/>
        </p:nvSpPr>
        <p:spPr>
          <a:xfrm>
            <a:off x="460791" y="10160742"/>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4000" b="1" dirty="0">
                <a:solidFill>
                  <a:srgbClr val="002060"/>
                </a:solidFill>
                <a:latin typeface="Gill Sans MT"/>
              </a:rPr>
              <a:t>Y4</a:t>
            </a:r>
            <a:endParaRPr lang="en-GB" sz="4000" b="1" dirty="0">
              <a:solidFill>
                <a:srgbClr val="002060"/>
              </a:solidFill>
              <a:latin typeface="Gill Sans MT" panose="020B0502020104020203" pitchFamily="34" charset="0"/>
            </a:endParaRPr>
          </a:p>
        </p:txBody>
      </p:sp>
      <p:sp>
        <p:nvSpPr>
          <p:cNvPr id="118" name="Rectangle 117">
            <a:extLst>
              <a:ext uri="{FF2B5EF4-FFF2-40B4-BE49-F238E27FC236}">
                <a16:creationId xmlns:a16="http://schemas.microsoft.com/office/drawing/2014/main" id="{52CD54F0-6395-E9AA-FB2F-DAD178E8A4FB}"/>
              </a:ext>
            </a:extLst>
          </p:cNvPr>
          <p:cNvSpPr/>
          <p:nvPr/>
        </p:nvSpPr>
        <p:spPr>
          <a:xfrm>
            <a:off x="460791" y="15220619"/>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4000" b="1" dirty="0">
                <a:solidFill>
                  <a:srgbClr val="002060"/>
                </a:solidFill>
                <a:latin typeface="Gill Sans MT"/>
              </a:rPr>
              <a:t>Y2</a:t>
            </a:r>
            <a:endParaRPr lang="en-GB" sz="4000" b="1" dirty="0">
              <a:solidFill>
                <a:srgbClr val="002060"/>
              </a:solidFill>
              <a:latin typeface="Gill Sans MT" panose="020B0502020104020203" pitchFamily="34" charset="0"/>
            </a:endParaRPr>
          </a:p>
        </p:txBody>
      </p:sp>
      <p:sp>
        <p:nvSpPr>
          <p:cNvPr id="119" name="Rectangle 118">
            <a:extLst>
              <a:ext uri="{FF2B5EF4-FFF2-40B4-BE49-F238E27FC236}">
                <a16:creationId xmlns:a16="http://schemas.microsoft.com/office/drawing/2014/main" id="{F7B34BE6-2853-6C62-9751-8EB0C5041D45}"/>
              </a:ext>
            </a:extLst>
          </p:cNvPr>
          <p:cNvSpPr/>
          <p:nvPr/>
        </p:nvSpPr>
        <p:spPr>
          <a:xfrm>
            <a:off x="476898" y="20151705"/>
            <a:ext cx="1381483"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2000" b="1" dirty="0">
                <a:solidFill>
                  <a:srgbClr val="002060"/>
                </a:solidFill>
                <a:latin typeface="Gill Sans MT"/>
              </a:rPr>
              <a:t>Little </a:t>
            </a:r>
            <a:endParaRPr lang="en-GB" sz="2000" b="1" dirty="0">
              <a:solidFill>
                <a:srgbClr val="002060"/>
              </a:solidFill>
              <a:latin typeface="Gill Sans MT" panose="020B0502020104020203" pitchFamily="34" charset="0"/>
            </a:endParaRPr>
          </a:p>
          <a:p>
            <a:pPr algn="ctr"/>
            <a:r>
              <a:rPr lang="en-GB" sz="2000" b="1" dirty="0">
                <a:solidFill>
                  <a:srgbClr val="002060"/>
                </a:solidFill>
                <a:latin typeface="Gill Sans MT"/>
              </a:rPr>
              <a:t>Blossoms </a:t>
            </a:r>
          </a:p>
        </p:txBody>
      </p:sp>
      <p:sp>
        <p:nvSpPr>
          <p:cNvPr id="120" name="Rectangle 119">
            <a:extLst>
              <a:ext uri="{FF2B5EF4-FFF2-40B4-BE49-F238E27FC236}">
                <a16:creationId xmlns:a16="http://schemas.microsoft.com/office/drawing/2014/main" id="{3BED7579-B6A0-D3E0-DAA5-5BA4E7F39477}"/>
              </a:ext>
            </a:extLst>
          </p:cNvPr>
          <p:cNvSpPr/>
          <p:nvPr/>
        </p:nvSpPr>
        <p:spPr>
          <a:xfrm>
            <a:off x="12559359" y="7730502"/>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4000" b="1" dirty="0">
                <a:solidFill>
                  <a:srgbClr val="002060"/>
                </a:solidFill>
                <a:latin typeface="Gill Sans MT"/>
              </a:rPr>
              <a:t>Y5</a:t>
            </a:r>
            <a:endParaRPr lang="en-GB" sz="4000" b="1" dirty="0">
              <a:solidFill>
                <a:srgbClr val="002060"/>
              </a:solidFill>
              <a:latin typeface="Gill Sans MT" panose="020B0502020104020203" pitchFamily="34" charset="0"/>
            </a:endParaRPr>
          </a:p>
        </p:txBody>
      </p:sp>
      <p:sp>
        <p:nvSpPr>
          <p:cNvPr id="121" name="Rectangle 120">
            <a:extLst>
              <a:ext uri="{FF2B5EF4-FFF2-40B4-BE49-F238E27FC236}">
                <a16:creationId xmlns:a16="http://schemas.microsoft.com/office/drawing/2014/main" id="{44DBA9F5-B338-4A19-ADF4-6BAB6441AD5D}"/>
              </a:ext>
            </a:extLst>
          </p:cNvPr>
          <p:cNvSpPr/>
          <p:nvPr/>
        </p:nvSpPr>
        <p:spPr>
          <a:xfrm>
            <a:off x="12559359" y="12749568"/>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4000" b="1" dirty="0">
                <a:solidFill>
                  <a:srgbClr val="002060"/>
                </a:solidFill>
                <a:latin typeface="Gill Sans MT"/>
              </a:rPr>
              <a:t>Y3</a:t>
            </a:r>
            <a:endParaRPr lang="en-GB" sz="4000" b="1" dirty="0">
              <a:solidFill>
                <a:srgbClr val="002060"/>
              </a:solidFill>
              <a:latin typeface="Gill Sans MT" panose="020B0502020104020203" pitchFamily="34" charset="0"/>
            </a:endParaRPr>
          </a:p>
        </p:txBody>
      </p:sp>
      <p:sp>
        <p:nvSpPr>
          <p:cNvPr id="122" name="Rectangle 121">
            <a:extLst>
              <a:ext uri="{FF2B5EF4-FFF2-40B4-BE49-F238E27FC236}">
                <a16:creationId xmlns:a16="http://schemas.microsoft.com/office/drawing/2014/main" id="{D52756E5-807C-1719-6158-14FDB20FCC73}"/>
              </a:ext>
            </a:extLst>
          </p:cNvPr>
          <p:cNvSpPr/>
          <p:nvPr/>
        </p:nvSpPr>
        <p:spPr>
          <a:xfrm>
            <a:off x="12559359" y="17768635"/>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4000" b="1" dirty="0">
                <a:solidFill>
                  <a:srgbClr val="002060"/>
                </a:solidFill>
                <a:latin typeface="Gill Sans MT"/>
              </a:rPr>
              <a:t>Y1</a:t>
            </a:r>
            <a:endParaRPr lang="en-GB" sz="4000" b="1" dirty="0">
              <a:solidFill>
                <a:srgbClr val="002060"/>
              </a:solidFill>
              <a:latin typeface="Gill Sans MT" panose="020B0502020104020203" pitchFamily="34" charset="0"/>
            </a:endParaRPr>
          </a:p>
        </p:txBody>
      </p:sp>
      <p:grpSp>
        <p:nvGrpSpPr>
          <p:cNvPr id="241" name="Group 240">
            <a:extLst>
              <a:ext uri="{FF2B5EF4-FFF2-40B4-BE49-F238E27FC236}">
                <a16:creationId xmlns:a16="http://schemas.microsoft.com/office/drawing/2014/main" id="{51A598A9-344A-2B16-9E77-EE7E10AD5524}"/>
              </a:ext>
            </a:extLst>
          </p:cNvPr>
          <p:cNvGrpSpPr/>
          <p:nvPr/>
        </p:nvGrpSpPr>
        <p:grpSpPr>
          <a:xfrm>
            <a:off x="828892" y="4085347"/>
            <a:ext cx="12688182" cy="16208670"/>
            <a:chOff x="828892" y="4085347"/>
            <a:chExt cx="12688182" cy="16208670"/>
          </a:xfrm>
        </p:grpSpPr>
        <p:sp>
          <p:nvSpPr>
            <p:cNvPr id="89" name="Rectangle 88">
              <a:extLst>
                <a:ext uri="{FF2B5EF4-FFF2-40B4-BE49-F238E27FC236}">
                  <a16:creationId xmlns:a16="http://schemas.microsoft.com/office/drawing/2014/main" id="{E44EAA63-2189-883C-2858-8A08824C2C3E}"/>
                </a:ext>
              </a:extLst>
            </p:cNvPr>
            <p:cNvSpPr/>
            <p:nvPr/>
          </p:nvSpPr>
          <p:spPr>
            <a:xfrm>
              <a:off x="2400234" y="19267484"/>
              <a:ext cx="1623590" cy="1026533"/>
            </a:xfrm>
            <a:prstGeom prst="rect">
              <a:avLst/>
            </a:prstGeom>
            <a:solidFill>
              <a:schemeClr val="bg1"/>
            </a:solidFill>
            <a:ln w="1016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b="1" dirty="0">
                  <a:solidFill>
                    <a:srgbClr val="7030A0"/>
                  </a:solidFill>
                  <a:ea typeface="+mn-lt"/>
                  <a:cs typeface="+mn-lt"/>
                </a:rPr>
                <a:t>Cardinality and Counting</a:t>
              </a:r>
              <a:endParaRPr lang="en-GB">
                <a:solidFill>
                  <a:srgbClr val="7030A0"/>
                </a:solidFill>
                <a:ea typeface="+mn-lt"/>
                <a:cs typeface="+mn-lt"/>
              </a:endParaRPr>
            </a:p>
          </p:txBody>
        </p:sp>
        <p:sp>
          <p:nvSpPr>
            <p:cNvPr id="92" name="Rectangle 91">
              <a:extLst>
                <a:ext uri="{FF2B5EF4-FFF2-40B4-BE49-F238E27FC236}">
                  <a16:creationId xmlns:a16="http://schemas.microsoft.com/office/drawing/2014/main" id="{CAB96D23-F69B-F66A-4CEF-83F4EF15E0F7}"/>
                </a:ext>
              </a:extLst>
            </p:cNvPr>
            <p:cNvSpPr/>
            <p:nvPr/>
          </p:nvSpPr>
          <p:spPr>
            <a:xfrm>
              <a:off x="4298884" y="19267484"/>
              <a:ext cx="1623590" cy="1026533"/>
            </a:xfrm>
            <a:prstGeom prst="rect">
              <a:avLst/>
            </a:prstGeom>
            <a:solidFill>
              <a:schemeClr val="bg1"/>
            </a:solidFill>
            <a:ln w="1016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b="1" dirty="0">
                  <a:solidFill>
                    <a:srgbClr val="7030A0"/>
                  </a:solidFill>
                  <a:ea typeface="+mn-lt"/>
                  <a:cs typeface="+mn-lt"/>
                </a:rPr>
                <a:t>Comparison</a:t>
              </a:r>
              <a:endParaRPr lang="en-GB" dirty="0">
                <a:solidFill>
                  <a:srgbClr val="7030A0"/>
                </a:solidFill>
                <a:ea typeface="+mn-lt"/>
                <a:cs typeface="+mn-lt"/>
              </a:endParaRPr>
            </a:p>
          </p:txBody>
        </p:sp>
        <p:sp>
          <p:nvSpPr>
            <p:cNvPr id="93" name="Rectangle 92">
              <a:extLst>
                <a:ext uri="{FF2B5EF4-FFF2-40B4-BE49-F238E27FC236}">
                  <a16:creationId xmlns:a16="http://schemas.microsoft.com/office/drawing/2014/main" id="{53DA65DA-696B-936C-DA82-C4B8274A410F}"/>
                </a:ext>
              </a:extLst>
            </p:cNvPr>
            <p:cNvSpPr/>
            <p:nvPr/>
          </p:nvSpPr>
          <p:spPr>
            <a:xfrm>
              <a:off x="6208850" y="19256169"/>
              <a:ext cx="1623590" cy="1026533"/>
            </a:xfrm>
            <a:prstGeom prst="rect">
              <a:avLst/>
            </a:prstGeom>
            <a:solidFill>
              <a:schemeClr val="bg1"/>
            </a:solidFill>
            <a:ln w="1016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b="1" dirty="0">
                  <a:solidFill>
                    <a:srgbClr val="7030A0"/>
                  </a:solidFill>
                  <a:ea typeface="+mn-lt"/>
                  <a:cs typeface="+mn-lt"/>
                </a:rPr>
                <a:t>Composition</a:t>
              </a:r>
              <a:endParaRPr lang="en-GB" dirty="0">
                <a:solidFill>
                  <a:srgbClr val="7030A0"/>
                </a:solidFill>
                <a:ea typeface="+mn-lt"/>
                <a:cs typeface="+mn-lt"/>
              </a:endParaRPr>
            </a:p>
          </p:txBody>
        </p:sp>
        <p:sp>
          <p:nvSpPr>
            <p:cNvPr id="94" name="Rectangle 93">
              <a:extLst>
                <a:ext uri="{FF2B5EF4-FFF2-40B4-BE49-F238E27FC236}">
                  <a16:creationId xmlns:a16="http://schemas.microsoft.com/office/drawing/2014/main" id="{3B9E6F55-2B76-FD62-B8A4-A4A226A8E13E}"/>
                </a:ext>
              </a:extLst>
            </p:cNvPr>
            <p:cNvSpPr/>
            <p:nvPr/>
          </p:nvSpPr>
          <p:spPr>
            <a:xfrm>
              <a:off x="8096184" y="19267484"/>
              <a:ext cx="1623590" cy="1026533"/>
            </a:xfrm>
            <a:prstGeom prst="rect">
              <a:avLst/>
            </a:prstGeom>
            <a:solidFill>
              <a:schemeClr val="bg1"/>
            </a:solidFill>
            <a:ln w="1016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b="1" dirty="0">
                  <a:solidFill>
                    <a:srgbClr val="7030A0"/>
                  </a:solidFill>
                  <a:ea typeface="+mn-lt"/>
                  <a:cs typeface="+mn-lt"/>
                </a:rPr>
                <a:t>Pattern</a:t>
              </a:r>
            </a:p>
          </p:txBody>
        </p:sp>
        <p:sp>
          <p:nvSpPr>
            <p:cNvPr id="95" name="Rectangle 94">
              <a:extLst>
                <a:ext uri="{FF2B5EF4-FFF2-40B4-BE49-F238E27FC236}">
                  <a16:creationId xmlns:a16="http://schemas.microsoft.com/office/drawing/2014/main" id="{B1D55A82-0391-7FF1-E5FE-8F6865B7BE32}"/>
                </a:ext>
              </a:extLst>
            </p:cNvPr>
            <p:cNvSpPr/>
            <p:nvPr/>
          </p:nvSpPr>
          <p:spPr>
            <a:xfrm>
              <a:off x="9994834" y="19267484"/>
              <a:ext cx="1623590" cy="1026533"/>
            </a:xfrm>
            <a:prstGeom prst="rect">
              <a:avLst/>
            </a:prstGeom>
            <a:solidFill>
              <a:schemeClr val="bg1"/>
            </a:solidFill>
            <a:ln w="1016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b="1" dirty="0">
                  <a:solidFill>
                    <a:srgbClr val="7030A0"/>
                  </a:solidFill>
                  <a:ea typeface="+mn-lt"/>
                  <a:cs typeface="+mn-lt"/>
                </a:rPr>
                <a:t>Shape and Space</a:t>
              </a:r>
              <a:endParaRPr lang="en-GB" dirty="0">
                <a:solidFill>
                  <a:srgbClr val="7030A0"/>
                </a:solidFill>
                <a:ea typeface="+mn-lt"/>
                <a:cs typeface="+mn-lt"/>
              </a:endParaRPr>
            </a:p>
          </p:txBody>
        </p:sp>
        <p:sp>
          <p:nvSpPr>
            <p:cNvPr id="96" name="Rectangle 95">
              <a:extLst>
                <a:ext uri="{FF2B5EF4-FFF2-40B4-BE49-F238E27FC236}">
                  <a16:creationId xmlns:a16="http://schemas.microsoft.com/office/drawing/2014/main" id="{6E40C87C-DA7B-E44D-A348-C94315346E70}"/>
                </a:ext>
              </a:extLst>
            </p:cNvPr>
            <p:cNvSpPr/>
            <p:nvPr/>
          </p:nvSpPr>
          <p:spPr>
            <a:xfrm>
              <a:off x="11893484" y="19267484"/>
              <a:ext cx="1623590" cy="1026533"/>
            </a:xfrm>
            <a:prstGeom prst="rect">
              <a:avLst/>
            </a:prstGeom>
            <a:solidFill>
              <a:schemeClr val="bg1"/>
            </a:solidFill>
            <a:ln w="1016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b="1" dirty="0">
                  <a:solidFill>
                    <a:srgbClr val="7030A0"/>
                  </a:solidFill>
                  <a:ea typeface="+mn-lt"/>
                  <a:cs typeface="+mn-lt"/>
                </a:rPr>
                <a:t>Measures</a:t>
              </a:r>
              <a:endParaRPr lang="en-US" dirty="0">
                <a:solidFill>
                  <a:srgbClr val="7030A0"/>
                </a:solidFill>
                <a:cs typeface="Calibri"/>
              </a:endParaRPr>
            </a:p>
          </p:txBody>
        </p:sp>
        <p:sp>
          <p:nvSpPr>
            <p:cNvPr id="162" name="Rectangle 161">
              <a:extLst>
                <a:ext uri="{FF2B5EF4-FFF2-40B4-BE49-F238E27FC236}">
                  <a16:creationId xmlns:a16="http://schemas.microsoft.com/office/drawing/2014/main" id="{FBB16402-0CF1-58C9-64FB-95312C59C04A}"/>
                </a:ext>
              </a:extLst>
            </p:cNvPr>
            <p:cNvSpPr/>
            <p:nvPr/>
          </p:nvSpPr>
          <p:spPr>
            <a:xfrm>
              <a:off x="828892" y="16737127"/>
              <a:ext cx="1623590" cy="1026533"/>
            </a:xfrm>
            <a:prstGeom prst="rect">
              <a:avLst/>
            </a:prstGeom>
            <a:solidFill>
              <a:schemeClr val="bg1"/>
            </a:solidFill>
            <a:ln w="1016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dirty="0">
                  <a:solidFill>
                    <a:srgbClr val="002060"/>
                  </a:solidFill>
                  <a:latin typeface="Gill Sans MT"/>
                </a:rPr>
                <a:t>Position and direction</a:t>
              </a:r>
            </a:p>
            <a:p>
              <a:pPr algn="ctr"/>
              <a:r>
                <a:rPr lang="en-GB" dirty="0">
                  <a:solidFill>
                    <a:srgbClr val="002060"/>
                  </a:solidFill>
                  <a:latin typeface="Gill Sans MT" panose="020B0502020104020203" pitchFamily="34" charset="0"/>
                </a:rPr>
                <a:t>Time</a:t>
              </a:r>
            </a:p>
          </p:txBody>
        </p:sp>
        <p:sp>
          <p:nvSpPr>
            <p:cNvPr id="163" name="Rectangle 162">
              <a:extLst>
                <a:ext uri="{FF2B5EF4-FFF2-40B4-BE49-F238E27FC236}">
                  <a16:creationId xmlns:a16="http://schemas.microsoft.com/office/drawing/2014/main" id="{738C2D9A-71D7-BB91-329D-72D2BB7E1E44}"/>
                </a:ext>
              </a:extLst>
            </p:cNvPr>
            <p:cNvSpPr/>
            <p:nvPr/>
          </p:nvSpPr>
          <p:spPr>
            <a:xfrm>
              <a:off x="2727542" y="16737127"/>
              <a:ext cx="1623590" cy="1026533"/>
            </a:xfrm>
            <a:prstGeom prst="rect">
              <a:avLst/>
            </a:prstGeom>
            <a:solidFill>
              <a:schemeClr val="bg1"/>
            </a:solidFill>
            <a:ln w="1016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dirty="0">
                  <a:solidFill>
                    <a:srgbClr val="002060"/>
                  </a:solidFill>
                  <a:latin typeface="Gill Sans MT"/>
                </a:rPr>
                <a:t>Unitising and coin recognition</a:t>
              </a:r>
              <a:endParaRPr lang="en-GB" dirty="0">
                <a:solidFill>
                  <a:srgbClr val="002060"/>
                </a:solidFill>
                <a:latin typeface="Gill Sans MT" panose="020B0502020104020203" pitchFamily="34" charset="0"/>
              </a:endParaRPr>
            </a:p>
          </p:txBody>
        </p:sp>
        <p:sp>
          <p:nvSpPr>
            <p:cNvPr id="164" name="Rectangle 163">
              <a:extLst>
                <a:ext uri="{FF2B5EF4-FFF2-40B4-BE49-F238E27FC236}">
                  <a16:creationId xmlns:a16="http://schemas.microsoft.com/office/drawing/2014/main" id="{7858E8A4-4EE6-C5ED-F418-B029478E0469}"/>
                </a:ext>
              </a:extLst>
            </p:cNvPr>
            <p:cNvSpPr/>
            <p:nvPr/>
          </p:nvSpPr>
          <p:spPr>
            <a:xfrm>
              <a:off x="4626192" y="16737127"/>
              <a:ext cx="1623590" cy="1026533"/>
            </a:xfrm>
            <a:prstGeom prst="rect">
              <a:avLst/>
            </a:prstGeom>
            <a:solidFill>
              <a:schemeClr val="bg1"/>
            </a:solidFill>
            <a:ln w="1016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dirty="0">
                  <a:solidFill>
                    <a:srgbClr val="002060"/>
                  </a:solidFill>
                  <a:latin typeface="Gill Sans MT"/>
                </a:rPr>
                <a:t>Addition and subtraction facts within 10</a:t>
              </a:r>
              <a:endParaRPr lang="en-GB" dirty="0">
                <a:solidFill>
                  <a:srgbClr val="002060"/>
                </a:solidFill>
                <a:latin typeface="Gill Sans MT" panose="020B0502020104020203" pitchFamily="34" charset="0"/>
              </a:endParaRPr>
            </a:p>
          </p:txBody>
        </p:sp>
        <p:sp>
          <p:nvSpPr>
            <p:cNvPr id="165" name="Rectangle 164">
              <a:extLst>
                <a:ext uri="{FF2B5EF4-FFF2-40B4-BE49-F238E27FC236}">
                  <a16:creationId xmlns:a16="http://schemas.microsoft.com/office/drawing/2014/main" id="{9863FDD6-FB04-E51C-1410-47DE3C86E174}"/>
                </a:ext>
              </a:extLst>
            </p:cNvPr>
            <p:cNvSpPr/>
            <p:nvPr/>
          </p:nvSpPr>
          <p:spPr>
            <a:xfrm>
              <a:off x="6524842" y="16737127"/>
              <a:ext cx="1623590" cy="1026533"/>
            </a:xfrm>
            <a:prstGeom prst="rect">
              <a:avLst/>
            </a:prstGeom>
            <a:solidFill>
              <a:schemeClr val="bg1"/>
            </a:solid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dirty="0">
                  <a:solidFill>
                    <a:srgbClr val="003399"/>
                  </a:solidFill>
                  <a:latin typeface="Gill Sans MT"/>
                </a:rPr>
                <a:t>Additive structures</a:t>
              </a:r>
              <a:endParaRPr lang="en-US">
                <a:solidFill>
                  <a:srgbClr val="003399"/>
                </a:solidFill>
                <a:cs typeface="Calibri"/>
              </a:endParaRPr>
            </a:p>
          </p:txBody>
        </p:sp>
        <p:sp>
          <p:nvSpPr>
            <p:cNvPr id="166" name="Rectangle 165">
              <a:extLst>
                <a:ext uri="{FF2B5EF4-FFF2-40B4-BE49-F238E27FC236}">
                  <a16:creationId xmlns:a16="http://schemas.microsoft.com/office/drawing/2014/main" id="{66757F85-7811-BB49-8932-30A5A473F555}"/>
                </a:ext>
              </a:extLst>
            </p:cNvPr>
            <p:cNvSpPr/>
            <p:nvPr/>
          </p:nvSpPr>
          <p:spPr>
            <a:xfrm>
              <a:off x="8423492" y="16737127"/>
              <a:ext cx="1623590" cy="1026533"/>
            </a:xfrm>
            <a:prstGeom prst="rect">
              <a:avLst/>
            </a:prstGeom>
            <a:solidFill>
              <a:schemeClr val="bg1"/>
            </a:solidFill>
            <a:ln w="1016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dirty="0">
                  <a:solidFill>
                    <a:srgbClr val="003399"/>
                  </a:solidFill>
                  <a:ea typeface="+mn-lt"/>
                  <a:cs typeface="+mn-lt"/>
                </a:rPr>
                <a:t>Recognise, compose, decompose and manipulate 2D and 3D shapes</a:t>
              </a:r>
            </a:p>
          </p:txBody>
        </p:sp>
        <p:sp>
          <p:nvSpPr>
            <p:cNvPr id="167" name="Rectangle 166">
              <a:extLst>
                <a:ext uri="{FF2B5EF4-FFF2-40B4-BE49-F238E27FC236}">
                  <a16:creationId xmlns:a16="http://schemas.microsoft.com/office/drawing/2014/main" id="{3FF4C0A0-AE17-DB7A-7D41-A3DE14CD5025}"/>
                </a:ext>
              </a:extLst>
            </p:cNvPr>
            <p:cNvSpPr/>
            <p:nvPr/>
          </p:nvSpPr>
          <p:spPr>
            <a:xfrm>
              <a:off x="10322142" y="16737127"/>
              <a:ext cx="1623590" cy="1026533"/>
            </a:xfrm>
            <a:prstGeom prst="rect">
              <a:avLst/>
            </a:prstGeom>
            <a:solidFill>
              <a:schemeClr val="bg1"/>
            </a:solidFill>
            <a:ln w="1016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b="1" dirty="0">
                  <a:solidFill>
                    <a:srgbClr val="003399"/>
                  </a:solidFill>
                  <a:latin typeface="Gill Sans MT"/>
                </a:rPr>
                <a:t>Numbers 0-20</a:t>
              </a:r>
            </a:p>
            <a:p>
              <a:pPr algn="ctr"/>
              <a:r>
                <a:rPr lang="en-GB" sz="1200" b="1" dirty="0">
                  <a:solidFill>
                    <a:srgbClr val="003399"/>
                  </a:solidFill>
                  <a:ea typeface="+mn-lt"/>
                  <a:cs typeface="+mn-lt"/>
                </a:rPr>
                <a:t>Comparison of quantities</a:t>
              </a:r>
            </a:p>
            <a:p>
              <a:pPr algn="ctr"/>
              <a:r>
                <a:rPr lang="en-GB" sz="1200" b="1" dirty="0">
                  <a:solidFill>
                    <a:srgbClr val="003399"/>
                  </a:solidFill>
                  <a:ea typeface="+mn-lt"/>
                  <a:cs typeface="+mn-lt"/>
                </a:rPr>
                <a:t> part–whole relationships</a:t>
              </a:r>
              <a:endParaRPr lang="en-GB" sz="1200" b="1">
                <a:solidFill>
                  <a:srgbClr val="003399"/>
                </a:solidFill>
                <a:cs typeface="Calibri"/>
              </a:endParaRPr>
            </a:p>
          </p:txBody>
        </p:sp>
        <p:sp>
          <p:nvSpPr>
            <p:cNvPr id="192" name="Rectangle 191">
              <a:extLst>
                <a:ext uri="{FF2B5EF4-FFF2-40B4-BE49-F238E27FC236}">
                  <a16:creationId xmlns:a16="http://schemas.microsoft.com/office/drawing/2014/main" id="{A998BF60-D2BA-931A-BFED-7193FD8E1B23}"/>
                </a:ext>
              </a:extLst>
            </p:cNvPr>
            <p:cNvSpPr/>
            <p:nvPr/>
          </p:nvSpPr>
          <p:spPr>
            <a:xfrm>
              <a:off x="2400234" y="14206771"/>
              <a:ext cx="1623590" cy="1026533"/>
            </a:xfrm>
            <a:prstGeom prst="rect">
              <a:avLst/>
            </a:prstGeom>
            <a:solidFill>
              <a:schemeClr val="bg1"/>
            </a:solidFill>
            <a:ln w="1016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dirty="0">
                  <a:solidFill>
                    <a:srgbClr val="002060"/>
                  </a:solidFill>
                  <a:latin typeface="Gill Sans MT"/>
                </a:rPr>
                <a:t>Numbers 10 to 100</a:t>
              </a:r>
            </a:p>
          </p:txBody>
        </p:sp>
        <p:sp>
          <p:nvSpPr>
            <p:cNvPr id="193" name="Rectangle 192">
              <a:extLst>
                <a:ext uri="{FF2B5EF4-FFF2-40B4-BE49-F238E27FC236}">
                  <a16:creationId xmlns:a16="http://schemas.microsoft.com/office/drawing/2014/main" id="{4BD5F43F-2C3C-1D49-7CD0-BB7F96C13622}"/>
                </a:ext>
              </a:extLst>
            </p:cNvPr>
            <p:cNvSpPr/>
            <p:nvPr/>
          </p:nvSpPr>
          <p:spPr>
            <a:xfrm>
              <a:off x="4234463" y="14206771"/>
              <a:ext cx="1816881" cy="1010426"/>
            </a:xfrm>
            <a:prstGeom prst="rect">
              <a:avLst/>
            </a:prstGeom>
            <a:solidFill>
              <a:schemeClr val="bg1"/>
            </a:solid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400" dirty="0">
                  <a:solidFill>
                    <a:srgbClr val="002060"/>
                  </a:solidFill>
                  <a:latin typeface="Gill Sans MT"/>
                </a:rPr>
                <a:t>Calculations within 20 </a:t>
              </a:r>
            </a:p>
            <a:p>
              <a:pPr algn="ctr"/>
              <a:r>
                <a:rPr lang="en-GB" sz="1400" dirty="0">
                  <a:solidFill>
                    <a:srgbClr val="002060"/>
                  </a:solidFill>
                  <a:latin typeface="Gill Sans MT"/>
                </a:rPr>
                <a:t>Addition and subtraction of two-digit numbers </a:t>
              </a:r>
              <a:endParaRPr lang="en-GB" sz="1400" dirty="0">
                <a:solidFill>
                  <a:srgbClr val="002060"/>
                </a:solidFill>
                <a:latin typeface="Gill Sans MT" panose="020B0502020104020203" pitchFamily="34" charset="0"/>
              </a:endParaRPr>
            </a:p>
          </p:txBody>
        </p:sp>
        <p:sp>
          <p:nvSpPr>
            <p:cNvPr id="194" name="Rectangle 193">
              <a:extLst>
                <a:ext uri="{FF2B5EF4-FFF2-40B4-BE49-F238E27FC236}">
                  <a16:creationId xmlns:a16="http://schemas.microsoft.com/office/drawing/2014/main" id="{84407E81-77F1-47AB-1AFA-63B08BAFDBA1}"/>
                </a:ext>
              </a:extLst>
            </p:cNvPr>
            <p:cNvSpPr/>
            <p:nvPr/>
          </p:nvSpPr>
          <p:spPr>
            <a:xfrm>
              <a:off x="6197534" y="14206771"/>
              <a:ext cx="1623590" cy="1026533"/>
            </a:xfrm>
            <a:prstGeom prst="rect">
              <a:avLst/>
            </a:prstGeom>
            <a:solidFill>
              <a:schemeClr val="bg1"/>
            </a:solidFill>
            <a:ln w="1016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dirty="0">
                  <a:solidFill>
                    <a:srgbClr val="002060"/>
                  </a:solidFill>
                  <a:latin typeface="Gill Sans MT"/>
                </a:rPr>
                <a:t>Fluently add and subtract within 10 </a:t>
              </a:r>
              <a:endParaRPr lang="en-GB" dirty="0">
                <a:solidFill>
                  <a:srgbClr val="002060"/>
                </a:solidFill>
                <a:latin typeface="Gill Sans MT" panose="020B0502020104020203" pitchFamily="34" charset="0"/>
              </a:endParaRPr>
            </a:p>
          </p:txBody>
        </p:sp>
        <p:sp>
          <p:nvSpPr>
            <p:cNvPr id="195" name="Rectangle 194">
              <a:extLst>
                <a:ext uri="{FF2B5EF4-FFF2-40B4-BE49-F238E27FC236}">
                  <a16:creationId xmlns:a16="http://schemas.microsoft.com/office/drawing/2014/main" id="{26FCACD1-8FF2-6504-8A11-077D723E65AF}"/>
                </a:ext>
              </a:extLst>
            </p:cNvPr>
            <p:cNvSpPr/>
            <p:nvPr/>
          </p:nvSpPr>
          <p:spPr>
            <a:xfrm>
              <a:off x="8096184" y="14206771"/>
              <a:ext cx="1623590" cy="1026533"/>
            </a:xfrm>
            <a:prstGeom prst="rect">
              <a:avLst/>
            </a:prstGeom>
            <a:solidFill>
              <a:schemeClr val="bg1"/>
            </a:solidFill>
            <a:ln w="1016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400" dirty="0">
                  <a:solidFill>
                    <a:srgbClr val="002060"/>
                  </a:solidFill>
                  <a:latin typeface="Gill Sans MT"/>
                </a:rPr>
                <a:t>Intro to multiplication and division structures</a:t>
              </a:r>
            </a:p>
            <a:p>
              <a:pPr algn="ctr"/>
              <a:r>
                <a:rPr lang="en-GB" sz="1400" dirty="0">
                  <a:solidFill>
                    <a:srgbClr val="002060"/>
                  </a:solidFill>
                  <a:latin typeface="Gill Sans MT"/>
                </a:rPr>
                <a:t>Doubling and halfling </a:t>
              </a:r>
            </a:p>
          </p:txBody>
        </p:sp>
        <p:sp>
          <p:nvSpPr>
            <p:cNvPr id="196" name="Rectangle 195">
              <a:extLst>
                <a:ext uri="{FF2B5EF4-FFF2-40B4-BE49-F238E27FC236}">
                  <a16:creationId xmlns:a16="http://schemas.microsoft.com/office/drawing/2014/main" id="{05F414D0-6746-9AE6-D6D9-4D1FCC26DEFF}"/>
                </a:ext>
              </a:extLst>
            </p:cNvPr>
            <p:cNvSpPr/>
            <p:nvPr/>
          </p:nvSpPr>
          <p:spPr>
            <a:xfrm>
              <a:off x="9994834" y="14206771"/>
              <a:ext cx="1623590" cy="1026533"/>
            </a:xfrm>
            <a:prstGeom prst="rect">
              <a:avLst/>
            </a:prstGeom>
            <a:solidFill>
              <a:schemeClr val="bg1"/>
            </a:solidFill>
            <a:ln w="1016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dirty="0">
                  <a:solidFill>
                    <a:srgbClr val="002060"/>
                  </a:solidFill>
                  <a:latin typeface="Gill Sans MT"/>
                </a:rPr>
                <a:t>Shape</a:t>
              </a:r>
            </a:p>
            <a:p>
              <a:pPr algn="ctr"/>
              <a:r>
                <a:rPr lang="en-GB" dirty="0">
                  <a:solidFill>
                    <a:srgbClr val="002060"/>
                  </a:solidFill>
                  <a:latin typeface="Gill Sans MT"/>
                </a:rPr>
                <a:t>Sense of measure </a:t>
              </a:r>
            </a:p>
          </p:txBody>
        </p:sp>
        <p:sp>
          <p:nvSpPr>
            <p:cNvPr id="197" name="Rectangle 196">
              <a:extLst>
                <a:ext uri="{FF2B5EF4-FFF2-40B4-BE49-F238E27FC236}">
                  <a16:creationId xmlns:a16="http://schemas.microsoft.com/office/drawing/2014/main" id="{87617412-7C9A-9F1A-2881-97234518F11E}"/>
                </a:ext>
              </a:extLst>
            </p:cNvPr>
            <p:cNvSpPr/>
            <p:nvPr/>
          </p:nvSpPr>
          <p:spPr>
            <a:xfrm>
              <a:off x="11893484" y="14206771"/>
              <a:ext cx="1623590" cy="1026533"/>
            </a:xfrm>
            <a:prstGeom prst="rect">
              <a:avLst/>
            </a:prstGeom>
            <a:solidFill>
              <a:schemeClr val="bg1"/>
            </a:solidFill>
            <a:ln w="1016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600" dirty="0">
                  <a:solidFill>
                    <a:srgbClr val="002060"/>
                  </a:solidFill>
                  <a:latin typeface="Gill Sans MT"/>
                </a:rPr>
                <a:t>Money, Time, Fractions, position and direction.</a:t>
              </a:r>
              <a:r>
                <a:rPr lang="en-GB" dirty="0">
                  <a:solidFill>
                    <a:srgbClr val="002060"/>
                  </a:solidFill>
                  <a:latin typeface="Gill Sans MT"/>
                </a:rPr>
                <a:t> </a:t>
              </a:r>
            </a:p>
          </p:txBody>
        </p:sp>
        <p:sp>
          <p:nvSpPr>
            <p:cNvPr id="186" name="Rectangle 185">
              <a:extLst>
                <a:ext uri="{FF2B5EF4-FFF2-40B4-BE49-F238E27FC236}">
                  <a16:creationId xmlns:a16="http://schemas.microsoft.com/office/drawing/2014/main" id="{B94770C8-1C69-B4A7-09F0-DBF15B13FCC3}"/>
                </a:ext>
              </a:extLst>
            </p:cNvPr>
            <p:cNvSpPr/>
            <p:nvPr/>
          </p:nvSpPr>
          <p:spPr>
            <a:xfrm>
              <a:off x="828892" y="11676415"/>
              <a:ext cx="1623590" cy="1026533"/>
            </a:xfrm>
            <a:prstGeom prst="rect">
              <a:avLst/>
            </a:prstGeom>
            <a:solidFill>
              <a:schemeClr val="bg1"/>
            </a:solidFill>
            <a:ln w="1016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dirty="0">
                  <a:solidFill>
                    <a:srgbClr val="002060"/>
                  </a:solidFill>
                  <a:latin typeface="Gill Sans MT"/>
                </a:rPr>
                <a:t>Time </a:t>
              </a:r>
              <a:endParaRPr lang="en-GB" dirty="0">
                <a:solidFill>
                  <a:srgbClr val="002060"/>
                </a:solidFill>
                <a:latin typeface="Gill Sans MT" panose="020B0502020104020203" pitchFamily="34" charset="0"/>
              </a:endParaRPr>
            </a:p>
          </p:txBody>
        </p:sp>
        <p:sp>
          <p:nvSpPr>
            <p:cNvPr id="187" name="Rectangle 186">
              <a:extLst>
                <a:ext uri="{FF2B5EF4-FFF2-40B4-BE49-F238E27FC236}">
                  <a16:creationId xmlns:a16="http://schemas.microsoft.com/office/drawing/2014/main" id="{249F3325-D64F-8B05-B810-7BEACBDAD509}"/>
                </a:ext>
              </a:extLst>
            </p:cNvPr>
            <p:cNvSpPr/>
            <p:nvPr/>
          </p:nvSpPr>
          <p:spPr>
            <a:xfrm>
              <a:off x="2727542" y="11676415"/>
              <a:ext cx="1623590" cy="1026533"/>
            </a:xfrm>
            <a:prstGeom prst="rect">
              <a:avLst/>
            </a:prstGeom>
            <a:solidFill>
              <a:schemeClr val="bg1"/>
            </a:solidFill>
            <a:ln w="1016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dirty="0">
                  <a:solidFill>
                    <a:srgbClr val="002060"/>
                  </a:solidFill>
                  <a:latin typeface="Gill Sans MT"/>
                </a:rPr>
                <a:t>Unit and non-unit fractions </a:t>
              </a:r>
              <a:endParaRPr lang="en-GB" dirty="0">
                <a:solidFill>
                  <a:srgbClr val="002060"/>
                </a:solidFill>
                <a:latin typeface="Gill Sans MT" panose="020B0502020104020203" pitchFamily="34" charset="0"/>
              </a:endParaRPr>
            </a:p>
          </p:txBody>
        </p:sp>
        <p:sp>
          <p:nvSpPr>
            <p:cNvPr id="188" name="Rectangle 187">
              <a:extLst>
                <a:ext uri="{FF2B5EF4-FFF2-40B4-BE49-F238E27FC236}">
                  <a16:creationId xmlns:a16="http://schemas.microsoft.com/office/drawing/2014/main" id="{4273E5B3-17D9-C532-C257-E158F02582EF}"/>
                </a:ext>
              </a:extLst>
            </p:cNvPr>
            <p:cNvSpPr/>
            <p:nvPr/>
          </p:nvSpPr>
          <p:spPr>
            <a:xfrm>
              <a:off x="4626192" y="11676415"/>
              <a:ext cx="1623590" cy="1026533"/>
            </a:xfrm>
            <a:prstGeom prst="rect">
              <a:avLst/>
            </a:prstGeom>
            <a:solidFill>
              <a:schemeClr val="bg1"/>
            </a:solid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dirty="0">
                  <a:solidFill>
                    <a:srgbClr val="003399"/>
                  </a:solidFill>
                  <a:ea typeface="+mn-lt"/>
                  <a:cs typeface="+mn-lt"/>
                </a:rPr>
                <a:t>Manipulating the additive relationship and securing mental calculation</a:t>
              </a:r>
            </a:p>
            <a:p>
              <a:pPr algn="ctr"/>
              <a:r>
                <a:rPr lang="en-GB" sz="1200" dirty="0">
                  <a:solidFill>
                    <a:srgbClr val="003399"/>
                  </a:solidFill>
                  <a:ea typeface="+mn-lt"/>
                  <a:cs typeface="+mn-lt"/>
                </a:rPr>
                <a:t>Column + and -</a:t>
              </a:r>
            </a:p>
          </p:txBody>
        </p:sp>
        <p:sp>
          <p:nvSpPr>
            <p:cNvPr id="189" name="Rectangle 188">
              <a:extLst>
                <a:ext uri="{FF2B5EF4-FFF2-40B4-BE49-F238E27FC236}">
                  <a16:creationId xmlns:a16="http://schemas.microsoft.com/office/drawing/2014/main" id="{1D8B8273-01D4-B060-2773-3EBEBD795E39}"/>
                </a:ext>
              </a:extLst>
            </p:cNvPr>
            <p:cNvSpPr/>
            <p:nvPr/>
          </p:nvSpPr>
          <p:spPr>
            <a:xfrm>
              <a:off x="6524842" y="11676415"/>
              <a:ext cx="1623590" cy="1026533"/>
            </a:xfrm>
            <a:prstGeom prst="rect">
              <a:avLst/>
            </a:prstGeom>
            <a:solidFill>
              <a:schemeClr val="bg1"/>
            </a:solidFill>
            <a:ln w="1016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400" dirty="0">
                  <a:solidFill>
                    <a:srgbClr val="002060"/>
                  </a:solidFill>
                  <a:latin typeface="Gill Sans MT"/>
                </a:rPr>
                <a:t>Right angles </a:t>
              </a:r>
              <a:endParaRPr lang="en-GB" sz="1400">
                <a:solidFill>
                  <a:srgbClr val="002060"/>
                </a:solidFill>
                <a:latin typeface="Gill Sans MT" panose="020B0502020104020203" pitchFamily="34" charset="0"/>
              </a:endParaRPr>
            </a:p>
            <a:p>
              <a:pPr algn="ctr"/>
              <a:r>
                <a:rPr lang="en-GB" sz="1400" dirty="0">
                  <a:solidFill>
                    <a:srgbClr val="002060"/>
                  </a:solidFill>
                  <a:latin typeface="Gill Sans MT"/>
                </a:rPr>
                <a:t>Parallel and perpendicular sides in polygons</a:t>
              </a:r>
              <a:r>
                <a:rPr lang="en-GB" dirty="0">
                  <a:solidFill>
                    <a:srgbClr val="002060"/>
                  </a:solidFill>
                  <a:latin typeface="Gill Sans MT"/>
                </a:rPr>
                <a:t> </a:t>
              </a:r>
              <a:endParaRPr lang="en-GB" dirty="0">
                <a:solidFill>
                  <a:srgbClr val="002060"/>
                </a:solidFill>
                <a:latin typeface="Gill Sans MT" panose="020B0502020104020203" pitchFamily="34" charset="0"/>
              </a:endParaRPr>
            </a:p>
          </p:txBody>
        </p:sp>
        <p:sp>
          <p:nvSpPr>
            <p:cNvPr id="190" name="Rectangle 189">
              <a:extLst>
                <a:ext uri="{FF2B5EF4-FFF2-40B4-BE49-F238E27FC236}">
                  <a16:creationId xmlns:a16="http://schemas.microsoft.com/office/drawing/2014/main" id="{A4E73906-9950-3581-FBBC-043EB1FF8CCA}"/>
                </a:ext>
              </a:extLst>
            </p:cNvPr>
            <p:cNvSpPr/>
            <p:nvPr/>
          </p:nvSpPr>
          <p:spPr>
            <a:xfrm>
              <a:off x="8423492" y="11676415"/>
              <a:ext cx="1623590" cy="1026533"/>
            </a:xfrm>
            <a:prstGeom prst="rect">
              <a:avLst/>
            </a:prstGeom>
            <a:solidFill>
              <a:schemeClr val="bg1"/>
            </a:solidFill>
            <a:ln w="1016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dirty="0">
                  <a:solidFill>
                    <a:srgbClr val="002060"/>
                  </a:solidFill>
                  <a:latin typeface="Gill Sans MT"/>
                </a:rPr>
                <a:t>Numbers to 1000</a:t>
              </a:r>
              <a:endParaRPr lang="en-GB" dirty="0">
                <a:solidFill>
                  <a:srgbClr val="002060"/>
                </a:solidFill>
                <a:latin typeface="Gill Sans MT" panose="020B0502020104020203" pitchFamily="34" charset="0"/>
              </a:endParaRPr>
            </a:p>
          </p:txBody>
        </p:sp>
        <p:sp>
          <p:nvSpPr>
            <p:cNvPr id="191" name="Rectangle 190">
              <a:extLst>
                <a:ext uri="{FF2B5EF4-FFF2-40B4-BE49-F238E27FC236}">
                  <a16:creationId xmlns:a16="http://schemas.microsoft.com/office/drawing/2014/main" id="{766DC808-E331-BE49-38D0-4057362C8C7A}"/>
                </a:ext>
              </a:extLst>
            </p:cNvPr>
            <p:cNvSpPr/>
            <p:nvPr/>
          </p:nvSpPr>
          <p:spPr>
            <a:xfrm>
              <a:off x="10322142" y="11676415"/>
              <a:ext cx="1623590" cy="1026533"/>
            </a:xfrm>
            <a:prstGeom prst="rect">
              <a:avLst/>
            </a:prstGeom>
            <a:solidFill>
              <a:schemeClr val="bg1"/>
            </a:solidFill>
            <a:ln w="1016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400" dirty="0">
                  <a:solidFill>
                    <a:srgbClr val="002060"/>
                  </a:solidFill>
                  <a:latin typeface="Gill Sans MT"/>
                </a:rPr>
                <a:t>Adding and subtracting across ten </a:t>
              </a:r>
            </a:p>
            <a:p>
              <a:pPr algn="ctr"/>
              <a:r>
                <a:rPr lang="en-GB" sz="1400" dirty="0">
                  <a:solidFill>
                    <a:srgbClr val="002060"/>
                  </a:solidFill>
                  <a:latin typeface="Gill Sans MT"/>
                </a:rPr>
                <a:t>Numbers to 1000</a:t>
              </a:r>
            </a:p>
            <a:p>
              <a:pPr algn="ctr"/>
              <a:r>
                <a:rPr lang="en-GB" sz="1400" dirty="0">
                  <a:solidFill>
                    <a:srgbClr val="002060"/>
                  </a:solidFill>
                  <a:latin typeface="Gill Sans MT"/>
                </a:rPr>
                <a:t>2,4,8 times tables </a:t>
              </a:r>
              <a:endParaRPr lang="en-GB" sz="1400" dirty="0">
                <a:solidFill>
                  <a:srgbClr val="002060"/>
                </a:solidFill>
                <a:latin typeface="Gill Sans MT" panose="020B0502020104020203" pitchFamily="34" charset="0"/>
              </a:endParaRPr>
            </a:p>
          </p:txBody>
        </p:sp>
        <p:sp>
          <p:nvSpPr>
            <p:cNvPr id="207" name="Rectangle 206">
              <a:extLst>
                <a:ext uri="{FF2B5EF4-FFF2-40B4-BE49-F238E27FC236}">
                  <a16:creationId xmlns:a16="http://schemas.microsoft.com/office/drawing/2014/main" id="{B715D63F-62C6-BA79-119A-A5D6DCBE54F8}"/>
                </a:ext>
              </a:extLst>
            </p:cNvPr>
            <p:cNvSpPr/>
            <p:nvPr/>
          </p:nvSpPr>
          <p:spPr>
            <a:xfrm>
              <a:off x="2400234" y="9146059"/>
              <a:ext cx="1623590" cy="1026533"/>
            </a:xfrm>
            <a:prstGeom prst="rect">
              <a:avLst/>
            </a:prstGeom>
            <a:solidFill>
              <a:schemeClr val="bg1"/>
            </a:solid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600" dirty="0">
                  <a:solidFill>
                    <a:srgbClr val="002060"/>
                  </a:solidFill>
                  <a:latin typeface="Gill Sans MT"/>
                </a:rPr>
                <a:t>Review of column addition and subtraction</a:t>
              </a:r>
              <a:endParaRPr lang="en-GB" sz="1600" dirty="0">
                <a:solidFill>
                  <a:srgbClr val="002060"/>
                </a:solidFill>
                <a:latin typeface="Gill Sans MT" panose="020B0502020104020203" pitchFamily="34" charset="0"/>
              </a:endParaRPr>
            </a:p>
          </p:txBody>
        </p:sp>
        <p:sp>
          <p:nvSpPr>
            <p:cNvPr id="208" name="Rectangle 207">
              <a:extLst>
                <a:ext uri="{FF2B5EF4-FFF2-40B4-BE49-F238E27FC236}">
                  <a16:creationId xmlns:a16="http://schemas.microsoft.com/office/drawing/2014/main" id="{FC72DF74-9A4B-6C5E-11A4-1CDA558B15EA}"/>
                </a:ext>
              </a:extLst>
            </p:cNvPr>
            <p:cNvSpPr/>
            <p:nvPr/>
          </p:nvSpPr>
          <p:spPr>
            <a:xfrm>
              <a:off x="4298884" y="9146059"/>
              <a:ext cx="1623590" cy="1026533"/>
            </a:xfrm>
            <a:prstGeom prst="rect">
              <a:avLst/>
            </a:prstGeom>
            <a:solidFill>
              <a:schemeClr val="bg1"/>
            </a:solidFill>
            <a:ln w="1016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dirty="0">
                  <a:solidFill>
                    <a:srgbClr val="002060"/>
                  </a:solidFill>
                  <a:latin typeface="Gill Sans MT"/>
                </a:rPr>
                <a:t>Numbers to 10,000</a:t>
              </a:r>
            </a:p>
          </p:txBody>
        </p:sp>
        <p:sp>
          <p:nvSpPr>
            <p:cNvPr id="201" name="Rectangle 200">
              <a:extLst>
                <a:ext uri="{FF2B5EF4-FFF2-40B4-BE49-F238E27FC236}">
                  <a16:creationId xmlns:a16="http://schemas.microsoft.com/office/drawing/2014/main" id="{67A7C817-EDDD-3C2C-409E-23F3307FF6C0}"/>
                </a:ext>
              </a:extLst>
            </p:cNvPr>
            <p:cNvSpPr/>
            <p:nvPr/>
          </p:nvSpPr>
          <p:spPr>
            <a:xfrm>
              <a:off x="828892" y="6615703"/>
              <a:ext cx="1623590" cy="1026533"/>
            </a:xfrm>
            <a:prstGeom prst="rect">
              <a:avLst/>
            </a:prstGeom>
            <a:solidFill>
              <a:schemeClr val="bg1"/>
            </a:solidFill>
            <a:ln w="1016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dirty="0">
                  <a:solidFill>
                    <a:srgbClr val="002060"/>
                  </a:solidFill>
                  <a:latin typeface="Gill Sans MT"/>
                </a:rPr>
                <a:t>Fractions </a:t>
              </a:r>
              <a:endParaRPr lang="en-GB" dirty="0">
                <a:solidFill>
                  <a:srgbClr val="002060"/>
                </a:solidFill>
                <a:latin typeface="Gill Sans MT" panose="020B0502020104020203" pitchFamily="34" charset="0"/>
              </a:endParaRPr>
            </a:p>
          </p:txBody>
        </p:sp>
        <p:sp>
          <p:nvSpPr>
            <p:cNvPr id="202" name="Rectangle 201">
              <a:extLst>
                <a:ext uri="{FF2B5EF4-FFF2-40B4-BE49-F238E27FC236}">
                  <a16:creationId xmlns:a16="http://schemas.microsoft.com/office/drawing/2014/main" id="{B038AF14-0298-F7E4-04FF-72697EC9C80B}"/>
                </a:ext>
              </a:extLst>
            </p:cNvPr>
            <p:cNvSpPr/>
            <p:nvPr/>
          </p:nvSpPr>
          <p:spPr>
            <a:xfrm>
              <a:off x="2727542" y="6615703"/>
              <a:ext cx="1623590" cy="1026533"/>
            </a:xfrm>
            <a:prstGeom prst="rect">
              <a:avLst/>
            </a:prstGeom>
            <a:solidFill>
              <a:schemeClr val="bg1"/>
            </a:solidFill>
            <a:ln w="1016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400" dirty="0">
                  <a:solidFill>
                    <a:srgbClr val="002060"/>
                  </a:solidFill>
                  <a:latin typeface="Gill Sans MT"/>
                </a:rPr>
                <a:t>Calculating with decimal fractions </a:t>
              </a:r>
            </a:p>
            <a:p>
              <a:pPr algn="ctr"/>
              <a:r>
                <a:rPr lang="en-GB" sz="1400" dirty="0">
                  <a:solidFill>
                    <a:srgbClr val="002060"/>
                  </a:solidFill>
                  <a:latin typeface="Gill Sans MT"/>
                </a:rPr>
                <a:t>Factors, multiples and primes.</a:t>
              </a:r>
              <a:endParaRPr lang="en-GB" sz="1400" dirty="0">
                <a:solidFill>
                  <a:srgbClr val="002060"/>
                </a:solidFill>
                <a:latin typeface="Gill Sans MT" panose="020B0502020104020203" pitchFamily="34" charset="0"/>
              </a:endParaRPr>
            </a:p>
          </p:txBody>
        </p:sp>
        <p:sp>
          <p:nvSpPr>
            <p:cNvPr id="203" name="Rectangle 202">
              <a:extLst>
                <a:ext uri="{FF2B5EF4-FFF2-40B4-BE49-F238E27FC236}">
                  <a16:creationId xmlns:a16="http://schemas.microsoft.com/office/drawing/2014/main" id="{F679EF7F-CE7D-D841-B382-67D8BCFB8C4B}"/>
                </a:ext>
              </a:extLst>
            </p:cNvPr>
            <p:cNvSpPr/>
            <p:nvPr/>
          </p:nvSpPr>
          <p:spPr>
            <a:xfrm>
              <a:off x="4626192" y="6615703"/>
              <a:ext cx="1623590" cy="1026533"/>
            </a:xfrm>
            <a:prstGeom prst="rect">
              <a:avLst/>
            </a:prstGeom>
            <a:solidFill>
              <a:schemeClr val="bg1"/>
            </a:solidFill>
            <a:ln w="1016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dirty="0">
                  <a:solidFill>
                    <a:srgbClr val="002060"/>
                  </a:solidFill>
                  <a:latin typeface="Gill Sans MT"/>
                </a:rPr>
                <a:t>Short Multiplication and division </a:t>
              </a:r>
              <a:endParaRPr lang="en-GB" dirty="0">
                <a:solidFill>
                  <a:srgbClr val="002060"/>
                </a:solidFill>
                <a:latin typeface="Gill Sans MT" panose="020B0502020104020203" pitchFamily="34" charset="0"/>
              </a:endParaRPr>
            </a:p>
          </p:txBody>
        </p:sp>
        <p:sp>
          <p:nvSpPr>
            <p:cNvPr id="204" name="Rectangle 203">
              <a:extLst>
                <a:ext uri="{FF2B5EF4-FFF2-40B4-BE49-F238E27FC236}">
                  <a16:creationId xmlns:a16="http://schemas.microsoft.com/office/drawing/2014/main" id="{0B7F85A9-00FC-8E9A-AC3F-5377777D11A1}"/>
                </a:ext>
              </a:extLst>
            </p:cNvPr>
            <p:cNvSpPr/>
            <p:nvPr/>
          </p:nvSpPr>
          <p:spPr>
            <a:xfrm>
              <a:off x="6524842" y="6615703"/>
              <a:ext cx="1623590" cy="1026533"/>
            </a:xfrm>
            <a:prstGeom prst="rect">
              <a:avLst/>
            </a:prstGeom>
            <a:solidFill>
              <a:schemeClr val="bg1"/>
            </a:solid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dirty="0">
                  <a:solidFill>
                    <a:srgbClr val="002060"/>
                  </a:solidFill>
                  <a:latin typeface="Gill Sans MT"/>
                </a:rPr>
                <a:t>Negative Numbers </a:t>
              </a:r>
              <a:endParaRPr lang="en-GB" dirty="0">
                <a:solidFill>
                  <a:srgbClr val="002060"/>
                </a:solidFill>
                <a:latin typeface="Gill Sans MT" panose="020B0502020104020203" pitchFamily="34" charset="0"/>
              </a:endParaRPr>
            </a:p>
          </p:txBody>
        </p:sp>
        <p:sp>
          <p:nvSpPr>
            <p:cNvPr id="205" name="Rectangle 204">
              <a:extLst>
                <a:ext uri="{FF2B5EF4-FFF2-40B4-BE49-F238E27FC236}">
                  <a16:creationId xmlns:a16="http://schemas.microsoft.com/office/drawing/2014/main" id="{0F4E9E71-7C69-5E33-E654-B66A6D39E8ED}"/>
                </a:ext>
              </a:extLst>
            </p:cNvPr>
            <p:cNvSpPr/>
            <p:nvPr/>
          </p:nvSpPr>
          <p:spPr>
            <a:xfrm>
              <a:off x="8423492" y="6615703"/>
              <a:ext cx="1623590" cy="1026533"/>
            </a:xfrm>
            <a:prstGeom prst="rect">
              <a:avLst/>
            </a:prstGeom>
            <a:solidFill>
              <a:schemeClr val="bg1"/>
            </a:solidFill>
            <a:ln w="1016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400" dirty="0">
                  <a:solidFill>
                    <a:srgbClr val="002060"/>
                  </a:solidFill>
                  <a:latin typeface="Gill Sans MT"/>
                </a:rPr>
                <a:t>Money</a:t>
              </a:r>
              <a:endParaRPr lang="en-GB" sz="1400">
                <a:solidFill>
                  <a:srgbClr val="002060"/>
                </a:solidFill>
                <a:latin typeface="Gill Sans MT" panose="020B0502020104020203" pitchFamily="34" charset="0"/>
              </a:endParaRPr>
            </a:p>
            <a:p>
              <a:pPr algn="ctr"/>
              <a:r>
                <a:rPr lang="en-GB" sz="1400" dirty="0">
                  <a:solidFill>
                    <a:srgbClr val="002060"/>
                  </a:solidFill>
                  <a:latin typeface="Gill Sans MT"/>
                </a:rPr>
                <a:t>Converting Units </a:t>
              </a:r>
            </a:p>
            <a:p>
              <a:pPr algn="ctr"/>
              <a:r>
                <a:rPr lang="en-GB" sz="1400" dirty="0">
                  <a:solidFill>
                    <a:srgbClr val="002060"/>
                  </a:solidFill>
                  <a:latin typeface="Gill Sans MT"/>
                </a:rPr>
                <a:t>Area and Scaling </a:t>
              </a:r>
              <a:endParaRPr lang="en-US" sz="1400" dirty="0">
                <a:ea typeface="+mn-lt"/>
                <a:cs typeface="+mn-lt"/>
              </a:endParaRPr>
            </a:p>
            <a:p>
              <a:pPr algn="ctr"/>
              <a:r>
                <a:rPr lang="en-GB" sz="1400" dirty="0">
                  <a:solidFill>
                    <a:srgbClr val="002060"/>
                  </a:solidFill>
                  <a:latin typeface="Gill Sans MT"/>
                </a:rPr>
                <a:t>Angles</a:t>
              </a:r>
              <a:endParaRPr lang="en-GB" sz="1400" dirty="0"/>
            </a:p>
          </p:txBody>
        </p:sp>
        <p:sp>
          <p:nvSpPr>
            <p:cNvPr id="206" name="Rectangle 205">
              <a:extLst>
                <a:ext uri="{FF2B5EF4-FFF2-40B4-BE49-F238E27FC236}">
                  <a16:creationId xmlns:a16="http://schemas.microsoft.com/office/drawing/2014/main" id="{C4971836-5595-F337-639E-2453CA631744}"/>
                </a:ext>
              </a:extLst>
            </p:cNvPr>
            <p:cNvSpPr/>
            <p:nvPr/>
          </p:nvSpPr>
          <p:spPr>
            <a:xfrm>
              <a:off x="10322142" y="6615703"/>
              <a:ext cx="1623590" cy="1026533"/>
            </a:xfrm>
            <a:prstGeom prst="rect">
              <a:avLst/>
            </a:prstGeom>
            <a:solidFill>
              <a:schemeClr val="bg1"/>
            </a:solidFill>
            <a:ln w="1016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dirty="0">
                  <a:solidFill>
                    <a:srgbClr val="002060"/>
                  </a:solidFill>
                  <a:latin typeface="Gill Sans MT"/>
                </a:rPr>
                <a:t>Decimal fractions</a:t>
              </a:r>
              <a:endParaRPr lang="en-GB" dirty="0">
                <a:solidFill>
                  <a:srgbClr val="002060"/>
                </a:solidFill>
                <a:latin typeface="Gill Sans MT" panose="020B0502020104020203" pitchFamily="34" charset="0"/>
              </a:endParaRPr>
            </a:p>
          </p:txBody>
        </p:sp>
        <p:sp>
          <p:nvSpPr>
            <p:cNvPr id="213" name="Rectangle 212">
              <a:extLst>
                <a:ext uri="{FF2B5EF4-FFF2-40B4-BE49-F238E27FC236}">
                  <a16:creationId xmlns:a16="http://schemas.microsoft.com/office/drawing/2014/main" id="{189EFCD5-0F46-0CE6-B881-886D579E1D0C}"/>
                </a:ext>
              </a:extLst>
            </p:cNvPr>
            <p:cNvSpPr/>
            <p:nvPr/>
          </p:nvSpPr>
          <p:spPr>
            <a:xfrm>
              <a:off x="2400234" y="4085347"/>
              <a:ext cx="1623590" cy="1026533"/>
            </a:xfrm>
            <a:prstGeom prst="rect">
              <a:avLst/>
            </a:prstGeom>
            <a:solidFill>
              <a:schemeClr val="bg1"/>
            </a:solid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dirty="0">
                  <a:solidFill>
                    <a:srgbClr val="002060"/>
                  </a:solidFill>
                  <a:latin typeface="Gill Sans MT"/>
                </a:rPr>
                <a:t>Calculating using knowledge of structures </a:t>
              </a:r>
            </a:p>
            <a:p>
              <a:pPr algn="ctr"/>
              <a:r>
                <a:rPr lang="en-GB" sz="1200" dirty="0">
                  <a:solidFill>
                    <a:srgbClr val="002060"/>
                  </a:solidFill>
                  <a:latin typeface="Gill Sans MT"/>
                </a:rPr>
                <a:t>Multiplication and division</a:t>
              </a:r>
            </a:p>
          </p:txBody>
        </p:sp>
        <p:sp>
          <p:nvSpPr>
            <p:cNvPr id="214" name="Rectangle 213">
              <a:extLst>
                <a:ext uri="{FF2B5EF4-FFF2-40B4-BE49-F238E27FC236}">
                  <a16:creationId xmlns:a16="http://schemas.microsoft.com/office/drawing/2014/main" id="{90FA96C6-69B8-C264-8EFB-38463B981DB3}"/>
                </a:ext>
              </a:extLst>
            </p:cNvPr>
            <p:cNvSpPr/>
            <p:nvPr/>
          </p:nvSpPr>
          <p:spPr>
            <a:xfrm>
              <a:off x="4298884" y="4085347"/>
              <a:ext cx="1623590" cy="1026533"/>
            </a:xfrm>
            <a:prstGeom prst="rect">
              <a:avLst/>
            </a:prstGeom>
            <a:solidFill>
              <a:schemeClr val="bg1"/>
            </a:solidFill>
            <a:ln w="1016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dirty="0">
                  <a:solidFill>
                    <a:srgbClr val="002060"/>
                  </a:solidFill>
                  <a:latin typeface="Gill Sans MT"/>
                </a:rPr>
                <a:t>Multiples of 1000</a:t>
              </a:r>
              <a:endParaRPr lang="en-GB" sz="1200" dirty="0">
                <a:solidFill>
                  <a:srgbClr val="002060"/>
                </a:solidFill>
                <a:latin typeface="Gill Sans MT" panose="020B0502020104020203" pitchFamily="34" charset="0"/>
              </a:endParaRPr>
            </a:p>
            <a:p>
              <a:pPr algn="ctr"/>
              <a:r>
                <a:rPr lang="en-GB" sz="1200" dirty="0">
                  <a:solidFill>
                    <a:srgbClr val="002060"/>
                  </a:solidFill>
                  <a:latin typeface="Gill Sans MT"/>
                </a:rPr>
                <a:t>Statistics </a:t>
              </a:r>
            </a:p>
            <a:p>
              <a:pPr algn="ctr"/>
              <a:r>
                <a:rPr lang="en-GB" sz="1200" dirty="0">
                  <a:solidFill>
                    <a:srgbClr val="002060"/>
                  </a:solidFill>
                  <a:latin typeface="Gill Sans MT"/>
                </a:rPr>
                <a:t>Order of operations </a:t>
              </a:r>
            </a:p>
            <a:p>
              <a:pPr algn="ctr"/>
              <a:r>
                <a:rPr lang="en-GB" sz="1200" dirty="0">
                  <a:solidFill>
                    <a:srgbClr val="002060"/>
                  </a:solidFill>
                  <a:latin typeface="Gill Sans MT"/>
                </a:rPr>
                <a:t>Mean</a:t>
              </a:r>
            </a:p>
          </p:txBody>
        </p:sp>
        <p:sp>
          <p:nvSpPr>
            <p:cNvPr id="215" name="Rectangle 214">
              <a:extLst>
                <a:ext uri="{FF2B5EF4-FFF2-40B4-BE49-F238E27FC236}">
                  <a16:creationId xmlns:a16="http://schemas.microsoft.com/office/drawing/2014/main" id="{B13EAD3D-7B91-DB48-BC43-BBCF206FFD41}"/>
                </a:ext>
              </a:extLst>
            </p:cNvPr>
            <p:cNvSpPr/>
            <p:nvPr/>
          </p:nvSpPr>
          <p:spPr>
            <a:xfrm>
              <a:off x="6197534" y="4085347"/>
              <a:ext cx="1623590" cy="1026533"/>
            </a:xfrm>
            <a:prstGeom prst="rect">
              <a:avLst/>
            </a:prstGeom>
            <a:solidFill>
              <a:schemeClr val="bg1"/>
            </a:solid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400" dirty="0">
                  <a:solidFill>
                    <a:srgbClr val="002060"/>
                  </a:solidFill>
                  <a:latin typeface="Gill Sans MT"/>
                </a:rPr>
                <a:t>Ratio and proportion</a:t>
              </a:r>
              <a:endParaRPr lang="en-GB" sz="1400">
                <a:solidFill>
                  <a:srgbClr val="002060"/>
                </a:solidFill>
                <a:latin typeface="Gill Sans MT"/>
                <a:ea typeface="+mn-lt"/>
                <a:cs typeface="+mn-lt"/>
              </a:endParaRPr>
            </a:p>
            <a:p>
              <a:pPr algn="ctr"/>
              <a:r>
                <a:rPr lang="en-GB" sz="1400" dirty="0">
                  <a:solidFill>
                    <a:srgbClr val="002060"/>
                  </a:solidFill>
                  <a:latin typeface="Gill Sans MT"/>
                </a:rPr>
                <a:t>Solving problems with two unknowns</a:t>
              </a:r>
              <a:endParaRPr lang="en-US" sz="1400" dirty="0">
                <a:latin typeface="Gill Sans MT"/>
                <a:ea typeface="+mn-lt"/>
                <a:cs typeface="+mn-lt"/>
              </a:endParaRPr>
            </a:p>
          </p:txBody>
        </p:sp>
        <p:sp>
          <p:nvSpPr>
            <p:cNvPr id="216" name="Rectangle 215">
              <a:extLst>
                <a:ext uri="{FF2B5EF4-FFF2-40B4-BE49-F238E27FC236}">
                  <a16:creationId xmlns:a16="http://schemas.microsoft.com/office/drawing/2014/main" id="{F90377FF-0419-3FBA-A191-49DC30021DBE}"/>
                </a:ext>
              </a:extLst>
            </p:cNvPr>
            <p:cNvSpPr/>
            <p:nvPr/>
          </p:nvSpPr>
          <p:spPr>
            <a:xfrm>
              <a:off x="8096184" y="4085347"/>
              <a:ext cx="1623590" cy="1026533"/>
            </a:xfrm>
            <a:prstGeom prst="rect">
              <a:avLst/>
            </a:prstGeom>
            <a:solidFill>
              <a:schemeClr val="bg1"/>
            </a:solidFill>
            <a:ln w="1016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dirty="0">
                  <a:solidFill>
                    <a:srgbClr val="002060"/>
                  </a:solidFill>
                  <a:latin typeface="Gill Sans MT"/>
                </a:rPr>
                <a:t>Numbers up to 10,000,000</a:t>
              </a:r>
              <a:endParaRPr lang="en-GB" dirty="0">
                <a:solidFill>
                  <a:srgbClr val="002060"/>
                </a:solidFill>
                <a:latin typeface="Gill Sans MT" panose="020B0502020104020203" pitchFamily="34" charset="0"/>
              </a:endParaRPr>
            </a:p>
          </p:txBody>
        </p:sp>
      </p:grpSp>
      <p:grpSp>
        <p:nvGrpSpPr>
          <p:cNvPr id="223" name="Group 222">
            <a:extLst>
              <a:ext uri="{FF2B5EF4-FFF2-40B4-BE49-F238E27FC236}">
                <a16:creationId xmlns:a16="http://schemas.microsoft.com/office/drawing/2014/main" id="{4529834C-BF5F-1D8D-8DAA-A6E6D51039E0}"/>
              </a:ext>
            </a:extLst>
          </p:cNvPr>
          <p:cNvGrpSpPr/>
          <p:nvPr/>
        </p:nvGrpSpPr>
        <p:grpSpPr>
          <a:xfrm>
            <a:off x="12320380" y="1978278"/>
            <a:ext cx="1941055" cy="1941055"/>
            <a:chOff x="11168313" y="5375460"/>
            <a:chExt cx="2887171" cy="2887171"/>
          </a:xfrm>
        </p:grpSpPr>
        <p:sp>
          <p:nvSpPr>
            <p:cNvPr id="224" name="Star: 5 Points 223">
              <a:extLst>
                <a:ext uri="{FF2B5EF4-FFF2-40B4-BE49-F238E27FC236}">
                  <a16:creationId xmlns:a16="http://schemas.microsoft.com/office/drawing/2014/main" id="{539A6A32-BFB8-D554-C6FC-210827786B17}"/>
                </a:ext>
              </a:extLst>
            </p:cNvPr>
            <p:cNvSpPr/>
            <p:nvPr/>
          </p:nvSpPr>
          <p:spPr>
            <a:xfrm>
              <a:off x="11168313" y="5375460"/>
              <a:ext cx="2887171" cy="2887171"/>
            </a:xfrm>
            <a:prstGeom prst="star5">
              <a:avLst>
                <a:gd name="adj" fmla="val 23522"/>
                <a:gd name="hf" fmla="val 105146"/>
                <a:gd name="vf" fmla="val 110557"/>
              </a:avLst>
            </a:prstGeom>
            <a:solidFill>
              <a:srgbClr val="002060"/>
            </a:solidFill>
            <a:ln w="152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a:p>
          </p:txBody>
        </p:sp>
        <p:sp>
          <p:nvSpPr>
            <p:cNvPr id="225" name="Star: 5 Points 224">
              <a:extLst>
                <a:ext uri="{FF2B5EF4-FFF2-40B4-BE49-F238E27FC236}">
                  <a16:creationId xmlns:a16="http://schemas.microsoft.com/office/drawing/2014/main" id="{EFAE1B70-070E-24E7-D434-EB662317345C}"/>
                </a:ext>
              </a:extLst>
            </p:cNvPr>
            <p:cNvSpPr/>
            <p:nvPr/>
          </p:nvSpPr>
          <p:spPr>
            <a:xfrm>
              <a:off x="11421700" y="5628847"/>
              <a:ext cx="2380398" cy="2380398"/>
            </a:xfrm>
            <a:prstGeom prst="star5">
              <a:avLst>
                <a:gd name="adj" fmla="val 23522"/>
                <a:gd name="hf" fmla="val 105146"/>
                <a:gd name="vf" fmla="val 110557"/>
              </a:avLst>
            </a:prstGeom>
            <a:solidFill>
              <a:schemeClr val="bg1"/>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dirty="0">
                <a:solidFill>
                  <a:srgbClr val="002060"/>
                </a:solidFill>
              </a:endParaRPr>
            </a:p>
          </p:txBody>
        </p:sp>
      </p:grpSp>
      <p:sp>
        <p:nvSpPr>
          <p:cNvPr id="226" name="Rectangle 225">
            <a:extLst>
              <a:ext uri="{FF2B5EF4-FFF2-40B4-BE49-F238E27FC236}">
                <a16:creationId xmlns:a16="http://schemas.microsoft.com/office/drawing/2014/main" id="{9CC19AD4-9227-2616-2AF2-FAB815D0B371}"/>
              </a:ext>
            </a:extLst>
          </p:cNvPr>
          <p:cNvSpPr/>
          <p:nvPr/>
        </p:nvSpPr>
        <p:spPr>
          <a:xfrm>
            <a:off x="12635559" y="2711436"/>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b="1" dirty="0">
                <a:solidFill>
                  <a:srgbClr val="002060"/>
                </a:solidFill>
                <a:latin typeface="Gill Sans MT"/>
              </a:rPr>
              <a:t>Transition</a:t>
            </a:r>
            <a:endParaRPr lang="en-GB" sz="1200" b="1" dirty="0">
              <a:solidFill>
                <a:srgbClr val="002060"/>
              </a:solidFill>
              <a:latin typeface="Gill Sans MT" panose="020B0502020104020203" pitchFamily="34" charset="0"/>
            </a:endParaRPr>
          </a:p>
        </p:txBody>
      </p:sp>
      <p:sp>
        <p:nvSpPr>
          <p:cNvPr id="238" name="Rectangle 237">
            <a:extLst>
              <a:ext uri="{FF2B5EF4-FFF2-40B4-BE49-F238E27FC236}">
                <a16:creationId xmlns:a16="http://schemas.microsoft.com/office/drawing/2014/main" id="{0836C99D-05AD-8561-92DB-DB37C3EDFF52}"/>
              </a:ext>
            </a:extLst>
          </p:cNvPr>
          <p:cNvSpPr/>
          <p:nvPr/>
        </p:nvSpPr>
        <p:spPr>
          <a:xfrm>
            <a:off x="279363" y="203423"/>
            <a:ext cx="12724982" cy="1800441"/>
          </a:xfrm>
          <a:prstGeom prst="rect">
            <a:avLst/>
          </a:prstGeom>
          <a:solidFill>
            <a:schemeClr val="bg1"/>
          </a:solidFill>
          <a:ln w="1016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u="sng" dirty="0">
                <a:solidFill>
                  <a:srgbClr val="002060"/>
                </a:solidFill>
                <a:latin typeface="Gill Sans MT" panose="020B0502020104020203" pitchFamily="34" charset="0"/>
              </a:rPr>
              <a:t>Maths at Northcott</a:t>
            </a:r>
          </a:p>
          <a:p>
            <a:pPr algn="ctr"/>
            <a:r>
              <a:rPr lang="en-GB" sz="4400" b="1" u="sng" dirty="0">
                <a:solidFill>
                  <a:srgbClr val="002060"/>
                </a:solidFill>
                <a:latin typeface="Gill Sans MT" panose="020B0502020104020203" pitchFamily="34" charset="0"/>
              </a:rPr>
              <a:t>Our Learning Journey</a:t>
            </a:r>
          </a:p>
        </p:txBody>
      </p:sp>
      <p:sp>
        <p:nvSpPr>
          <p:cNvPr id="3" name="Rectangle 2">
            <a:extLst>
              <a:ext uri="{FF2B5EF4-FFF2-40B4-BE49-F238E27FC236}">
                <a16:creationId xmlns:a16="http://schemas.microsoft.com/office/drawing/2014/main" id="{DFFFAE82-3233-157E-E631-011EAFE83CB9}"/>
              </a:ext>
            </a:extLst>
          </p:cNvPr>
          <p:cNvSpPr/>
          <p:nvPr/>
        </p:nvSpPr>
        <p:spPr>
          <a:xfrm>
            <a:off x="9902045" y="9144186"/>
            <a:ext cx="1623590" cy="1026533"/>
          </a:xfrm>
          <a:prstGeom prst="rect">
            <a:avLst/>
          </a:prstGeom>
          <a:solidFill>
            <a:schemeClr val="bg1"/>
          </a:solidFill>
          <a:ln w="1016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600" dirty="0">
                <a:solidFill>
                  <a:srgbClr val="002060"/>
                </a:solidFill>
                <a:latin typeface="Gill Sans MT"/>
              </a:rPr>
              <a:t>Review of fractions</a:t>
            </a:r>
            <a:endParaRPr lang="en-GB" sz="1600" dirty="0">
              <a:solidFill>
                <a:srgbClr val="002060"/>
              </a:solidFill>
              <a:latin typeface="Gill Sans MT" panose="020B0502020104020203" pitchFamily="34" charset="0"/>
            </a:endParaRPr>
          </a:p>
          <a:p>
            <a:pPr algn="ctr"/>
            <a:r>
              <a:rPr lang="en-GB" sz="1600" dirty="0">
                <a:solidFill>
                  <a:srgbClr val="002060"/>
                </a:solidFill>
                <a:latin typeface="Gill Sans MT"/>
              </a:rPr>
              <a:t>Fractions greater than 1</a:t>
            </a:r>
            <a:r>
              <a:rPr lang="en-GB" dirty="0">
                <a:solidFill>
                  <a:srgbClr val="002060"/>
                </a:solidFill>
                <a:latin typeface="Gill Sans MT"/>
              </a:rPr>
              <a:t> </a:t>
            </a:r>
            <a:endParaRPr lang="en-GB" dirty="0">
              <a:solidFill>
                <a:srgbClr val="002060"/>
              </a:solidFill>
              <a:latin typeface="Gill Sans MT" panose="020B0502020104020203" pitchFamily="34" charset="0"/>
            </a:endParaRPr>
          </a:p>
        </p:txBody>
      </p:sp>
      <p:sp>
        <p:nvSpPr>
          <p:cNvPr id="6" name="Rectangle 5">
            <a:extLst>
              <a:ext uri="{FF2B5EF4-FFF2-40B4-BE49-F238E27FC236}">
                <a16:creationId xmlns:a16="http://schemas.microsoft.com/office/drawing/2014/main" id="{AB4F6E88-2E73-DC9E-5705-3F923D29659F}"/>
              </a:ext>
            </a:extLst>
          </p:cNvPr>
          <p:cNvSpPr/>
          <p:nvPr/>
        </p:nvSpPr>
        <p:spPr>
          <a:xfrm>
            <a:off x="8062988" y="9126866"/>
            <a:ext cx="1623590" cy="1026533"/>
          </a:xfrm>
          <a:prstGeom prst="rect">
            <a:avLst/>
          </a:prstGeom>
          <a:solidFill>
            <a:schemeClr val="bg1"/>
          </a:solidFill>
          <a:ln w="1016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dirty="0">
                <a:solidFill>
                  <a:srgbClr val="002060"/>
                </a:solidFill>
                <a:latin typeface="Gill Sans MT"/>
              </a:rPr>
              <a:t>3,6,7,9 times tables </a:t>
            </a:r>
          </a:p>
          <a:p>
            <a:pPr algn="ctr"/>
            <a:r>
              <a:rPr lang="en-GB" sz="1200" dirty="0">
                <a:solidFill>
                  <a:srgbClr val="002060"/>
                </a:solidFill>
                <a:latin typeface="Gill Sans MT"/>
              </a:rPr>
              <a:t>Multiplicative relationships </a:t>
            </a:r>
          </a:p>
          <a:p>
            <a:pPr algn="ctr"/>
            <a:r>
              <a:rPr lang="en-GB" sz="1200" dirty="0">
                <a:solidFill>
                  <a:srgbClr val="002060"/>
                </a:solidFill>
                <a:latin typeface="Gill Sans MT"/>
              </a:rPr>
              <a:t>Patterns </a:t>
            </a:r>
          </a:p>
          <a:p>
            <a:pPr algn="ctr"/>
            <a:r>
              <a:rPr lang="en-GB" sz="1200" dirty="0">
                <a:solidFill>
                  <a:srgbClr val="002060"/>
                </a:solidFill>
                <a:latin typeface="Gill Sans MT"/>
              </a:rPr>
              <a:t>Division with remainders</a:t>
            </a:r>
          </a:p>
        </p:txBody>
      </p:sp>
      <p:sp>
        <p:nvSpPr>
          <p:cNvPr id="8" name="Rectangle 7">
            <a:extLst>
              <a:ext uri="{FF2B5EF4-FFF2-40B4-BE49-F238E27FC236}">
                <a16:creationId xmlns:a16="http://schemas.microsoft.com/office/drawing/2014/main" id="{C3D02EDD-9AEE-8423-9918-F7EC0A97EBFC}"/>
              </a:ext>
            </a:extLst>
          </p:cNvPr>
          <p:cNvSpPr/>
          <p:nvPr/>
        </p:nvSpPr>
        <p:spPr>
          <a:xfrm>
            <a:off x="6212615" y="9154804"/>
            <a:ext cx="1623590" cy="1026533"/>
          </a:xfrm>
          <a:prstGeom prst="rect">
            <a:avLst/>
          </a:prstGeom>
          <a:solidFill>
            <a:schemeClr val="bg1"/>
          </a:solidFill>
          <a:ln w="1016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400" dirty="0">
                <a:solidFill>
                  <a:srgbClr val="002060"/>
                </a:solidFill>
                <a:latin typeface="Gill Sans MT"/>
              </a:rPr>
              <a:t>Perimeter, Coordinates</a:t>
            </a:r>
            <a:endParaRPr lang="en-GB" sz="1400" dirty="0">
              <a:solidFill>
                <a:srgbClr val="002060"/>
              </a:solidFill>
              <a:latin typeface="Gill Sans MT" panose="020B0502020104020203" pitchFamily="34" charset="0"/>
            </a:endParaRPr>
          </a:p>
          <a:p>
            <a:pPr algn="ctr"/>
            <a:r>
              <a:rPr lang="en-GB" sz="1400" dirty="0">
                <a:solidFill>
                  <a:srgbClr val="002060"/>
                </a:solidFill>
                <a:latin typeface="Gill Sans MT"/>
              </a:rPr>
              <a:t>Symmetry in 2D shapes. </a:t>
            </a:r>
          </a:p>
        </p:txBody>
      </p:sp>
      <p:sp>
        <p:nvSpPr>
          <p:cNvPr id="11" name="Rectangle 10">
            <a:extLst>
              <a:ext uri="{FF2B5EF4-FFF2-40B4-BE49-F238E27FC236}">
                <a16:creationId xmlns:a16="http://schemas.microsoft.com/office/drawing/2014/main" id="{2077D9BD-9073-C46A-313D-15A511BFFE02}"/>
              </a:ext>
            </a:extLst>
          </p:cNvPr>
          <p:cNvSpPr/>
          <p:nvPr/>
        </p:nvSpPr>
        <p:spPr>
          <a:xfrm>
            <a:off x="11746405" y="9155501"/>
            <a:ext cx="1623590" cy="1026533"/>
          </a:xfrm>
          <a:prstGeom prst="rect">
            <a:avLst/>
          </a:prstGeom>
          <a:solidFill>
            <a:schemeClr val="bg1"/>
          </a:solidFill>
          <a:ln w="1016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dirty="0">
                <a:solidFill>
                  <a:srgbClr val="002060"/>
                </a:solidFill>
                <a:latin typeface="Gill Sans MT"/>
              </a:rPr>
              <a:t>Time </a:t>
            </a:r>
            <a:endParaRPr lang="en-GB" dirty="0">
              <a:solidFill>
                <a:srgbClr val="002060"/>
              </a:solidFill>
              <a:latin typeface="Gill Sans MT" panose="020B0502020104020203" pitchFamily="34" charset="0"/>
            </a:endParaRPr>
          </a:p>
        </p:txBody>
      </p:sp>
      <p:pic>
        <p:nvPicPr>
          <p:cNvPr id="14" name="Picture 14" descr="Graphical user interface, text, application, chat or text message&#10;&#10;Description automatically generated">
            <a:extLst>
              <a:ext uri="{FF2B5EF4-FFF2-40B4-BE49-F238E27FC236}">
                <a16:creationId xmlns:a16="http://schemas.microsoft.com/office/drawing/2014/main" id="{4C1F0B1B-09CC-DD23-5D46-44435608534E}"/>
              </a:ext>
            </a:extLst>
          </p:cNvPr>
          <p:cNvPicPr>
            <a:picLocks noChangeAspect="1"/>
          </p:cNvPicPr>
          <p:nvPr/>
        </p:nvPicPr>
        <p:blipFill rotWithShape="1">
          <a:blip r:embed="rId2"/>
          <a:srcRect l="-151" t="4808" r="-290" b="1461"/>
          <a:stretch/>
        </p:blipFill>
        <p:spPr>
          <a:xfrm>
            <a:off x="3604528" y="2459776"/>
            <a:ext cx="2755390" cy="1045745"/>
          </a:xfrm>
          <a:prstGeom prst="rect">
            <a:avLst/>
          </a:prstGeom>
        </p:spPr>
      </p:pic>
      <p:pic>
        <p:nvPicPr>
          <p:cNvPr id="15" name="Picture 15">
            <a:extLst>
              <a:ext uri="{FF2B5EF4-FFF2-40B4-BE49-F238E27FC236}">
                <a16:creationId xmlns:a16="http://schemas.microsoft.com/office/drawing/2014/main" id="{8D98C27A-1097-01AC-DF02-C0D58451AAB8}"/>
              </a:ext>
            </a:extLst>
          </p:cNvPr>
          <p:cNvPicPr>
            <a:picLocks noChangeAspect="1"/>
          </p:cNvPicPr>
          <p:nvPr/>
        </p:nvPicPr>
        <p:blipFill rotWithShape="1">
          <a:blip r:embed="rId3"/>
          <a:srcRect r="1762" b="851"/>
          <a:stretch/>
        </p:blipFill>
        <p:spPr>
          <a:xfrm>
            <a:off x="7974604" y="2423534"/>
            <a:ext cx="2694962" cy="1072145"/>
          </a:xfrm>
          <a:prstGeom prst="rect">
            <a:avLst/>
          </a:prstGeom>
        </p:spPr>
      </p:pic>
      <p:sp>
        <p:nvSpPr>
          <p:cNvPr id="2" name="Rectangle 1">
            <a:extLst>
              <a:ext uri="{FF2B5EF4-FFF2-40B4-BE49-F238E27FC236}">
                <a16:creationId xmlns:a16="http://schemas.microsoft.com/office/drawing/2014/main" id="{0B872124-5336-6FB3-AC4F-757BCFB4093B}"/>
              </a:ext>
            </a:extLst>
          </p:cNvPr>
          <p:cNvSpPr/>
          <p:nvPr/>
        </p:nvSpPr>
        <p:spPr>
          <a:xfrm>
            <a:off x="10347787" y="6660563"/>
            <a:ext cx="1545479" cy="96592"/>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BC8719B0-B6C8-5765-FCBC-B8E0BAE24011}"/>
              </a:ext>
            </a:extLst>
          </p:cNvPr>
          <p:cNvSpPr/>
          <p:nvPr/>
        </p:nvSpPr>
        <p:spPr>
          <a:xfrm>
            <a:off x="10342682" y="7491227"/>
            <a:ext cx="1545479" cy="96592"/>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6BB44AEF-4583-B398-B31B-1DC39853D080}"/>
              </a:ext>
            </a:extLst>
          </p:cNvPr>
          <p:cNvSpPr/>
          <p:nvPr/>
        </p:nvSpPr>
        <p:spPr>
          <a:xfrm>
            <a:off x="4679528" y="6660501"/>
            <a:ext cx="1545479" cy="96592"/>
          </a:xfrm>
          <a:prstGeom prst="rect">
            <a:avLst/>
          </a:prstGeom>
          <a:solidFill>
            <a:srgbClr val="FFC00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17079728-A518-A6AD-BD01-7E4D94E678F1}"/>
              </a:ext>
            </a:extLst>
          </p:cNvPr>
          <p:cNvSpPr/>
          <p:nvPr/>
        </p:nvSpPr>
        <p:spPr>
          <a:xfrm>
            <a:off x="886264" y="7491196"/>
            <a:ext cx="1545479" cy="96592"/>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 name="Picture 12">
            <a:extLst>
              <a:ext uri="{FF2B5EF4-FFF2-40B4-BE49-F238E27FC236}">
                <a16:creationId xmlns:a16="http://schemas.microsoft.com/office/drawing/2014/main" id="{324F7698-141D-C6FE-A397-74C7425AB28C}"/>
              </a:ext>
            </a:extLst>
          </p:cNvPr>
          <p:cNvPicPr>
            <a:picLocks noChangeAspect="1"/>
          </p:cNvPicPr>
          <p:nvPr/>
        </p:nvPicPr>
        <p:blipFill>
          <a:blip r:embed="rId4"/>
          <a:stretch>
            <a:fillRect/>
          </a:stretch>
        </p:blipFill>
        <p:spPr>
          <a:xfrm>
            <a:off x="3604656" y="3500952"/>
            <a:ext cx="2744528" cy="372862"/>
          </a:xfrm>
          <a:prstGeom prst="rect">
            <a:avLst/>
          </a:prstGeom>
        </p:spPr>
      </p:pic>
      <p:sp>
        <p:nvSpPr>
          <p:cNvPr id="17" name="Rectangle 16">
            <a:extLst>
              <a:ext uri="{FF2B5EF4-FFF2-40B4-BE49-F238E27FC236}">
                <a16:creationId xmlns:a16="http://schemas.microsoft.com/office/drawing/2014/main" id="{0C4CBBAA-E3DD-CC74-470B-B079C0FA0B13}"/>
              </a:ext>
            </a:extLst>
          </p:cNvPr>
          <p:cNvSpPr/>
          <p:nvPr/>
        </p:nvSpPr>
        <p:spPr>
          <a:xfrm>
            <a:off x="4364750" y="10060524"/>
            <a:ext cx="1545479" cy="96592"/>
          </a:xfrm>
          <a:prstGeom prst="rect">
            <a:avLst/>
          </a:prstGeom>
          <a:solidFill>
            <a:schemeClr val="accent4"/>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F8F9471C-0515-F65A-69A5-AD22BF83CDD0}"/>
              </a:ext>
            </a:extLst>
          </p:cNvPr>
          <p:cNvSpPr/>
          <p:nvPr/>
        </p:nvSpPr>
        <p:spPr>
          <a:xfrm>
            <a:off x="8015504" y="8940020"/>
            <a:ext cx="1700112" cy="115911"/>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B956FE6F-BFDB-5845-66D2-427A263D27A9}"/>
              </a:ext>
            </a:extLst>
          </p:cNvPr>
          <p:cNvSpPr/>
          <p:nvPr/>
        </p:nvSpPr>
        <p:spPr>
          <a:xfrm>
            <a:off x="10257438" y="11528667"/>
            <a:ext cx="1719441" cy="115911"/>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1685B093-8E45-412A-2AEA-1630714898C3}"/>
              </a:ext>
            </a:extLst>
          </p:cNvPr>
          <p:cNvSpPr/>
          <p:nvPr/>
        </p:nvSpPr>
        <p:spPr>
          <a:xfrm>
            <a:off x="10257341" y="12745702"/>
            <a:ext cx="1719441" cy="11591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E4B6E5CA-0270-14DE-56CF-733E3E7D1C29}"/>
              </a:ext>
            </a:extLst>
          </p:cNvPr>
          <p:cNvSpPr/>
          <p:nvPr/>
        </p:nvSpPr>
        <p:spPr>
          <a:xfrm>
            <a:off x="8363105" y="11528606"/>
            <a:ext cx="1719441" cy="115911"/>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4E40652F-ACF7-916E-D1ED-55C56686AF46}"/>
              </a:ext>
            </a:extLst>
          </p:cNvPr>
          <p:cNvSpPr/>
          <p:nvPr/>
        </p:nvSpPr>
        <p:spPr>
          <a:xfrm>
            <a:off x="8363012" y="12745639"/>
            <a:ext cx="1719440" cy="11591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087D8A40-C261-B7CD-E8E9-F3F5B030E0B2}"/>
              </a:ext>
            </a:extLst>
          </p:cNvPr>
          <p:cNvSpPr/>
          <p:nvPr/>
        </p:nvSpPr>
        <p:spPr>
          <a:xfrm>
            <a:off x="9910779" y="4083199"/>
            <a:ext cx="1623590" cy="1026533"/>
          </a:xfrm>
          <a:prstGeom prst="rect">
            <a:avLst/>
          </a:prstGeom>
          <a:solidFill>
            <a:schemeClr val="bg1"/>
          </a:solidFill>
          <a:ln w="1016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100" dirty="0">
                <a:solidFill>
                  <a:srgbClr val="002060"/>
                </a:solidFill>
                <a:latin typeface="Gill Sans MT"/>
              </a:rPr>
              <a:t>Draw, Compose and decompose shapes</a:t>
            </a:r>
          </a:p>
          <a:p>
            <a:pPr algn="ctr"/>
            <a:r>
              <a:rPr lang="en-GB" sz="1100" dirty="0">
                <a:solidFill>
                  <a:srgbClr val="002060"/>
                </a:solidFill>
                <a:latin typeface="Gill Sans MT"/>
              </a:rPr>
              <a:t>Area perimeter, position and direction.</a:t>
            </a:r>
            <a:endParaRPr lang="en-GB" dirty="0">
              <a:solidFill>
                <a:srgbClr val="002060"/>
              </a:solidFill>
              <a:latin typeface="Gill Sans MT" panose="020B0502020104020203" pitchFamily="34" charset="0"/>
            </a:endParaRPr>
          </a:p>
        </p:txBody>
      </p:sp>
      <p:sp>
        <p:nvSpPr>
          <p:cNvPr id="24" name="Rectangle 23">
            <a:extLst>
              <a:ext uri="{FF2B5EF4-FFF2-40B4-BE49-F238E27FC236}">
                <a16:creationId xmlns:a16="http://schemas.microsoft.com/office/drawing/2014/main" id="{6F801673-14DD-C849-00AF-6BC16E49A101}"/>
              </a:ext>
            </a:extLst>
          </p:cNvPr>
          <p:cNvSpPr/>
          <p:nvPr/>
        </p:nvSpPr>
        <p:spPr>
          <a:xfrm>
            <a:off x="11742031" y="4083168"/>
            <a:ext cx="1623590" cy="1026533"/>
          </a:xfrm>
          <a:prstGeom prst="rect">
            <a:avLst/>
          </a:prstGeom>
          <a:solidFill>
            <a:schemeClr val="bg1"/>
          </a:solidFill>
          <a:ln w="1016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dirty="0">
                <a:solidFill>
                  <a:srgbClr val="002060"/>
                </a:solidFill>
                <a:latin typeface="Gill Sans MT"/>
              </a:rPr>
              <a:t>Fractions and percentages</a:t>
            </a:r>
            <a:endParaRPr lang="en-GB" dirty="0">
              <a:solidFill>
                <a:srgbClr val="002060"/>
              </a:solidFill>
              <a:latin typeface="Gill Sans MT" panose="020B0502020104020203" pitchFamily="34" charset="0"/>
            </a:endParaRPr>
          </a:p>
        </p:txBody>
      </p:sp>
      <p:sp>
        <p:nvSpPr>
          <p:cNvPr id="25" name="Rectangle 24">
            <a:extLst>
              <a:ext uri="{FF2B5EF4-FFF2-40B4-BE49-F238E27FC236}">
                <a16:creationId xmlns:a16="http://schemas.microsoft.com/office/drawing/2014/main" id="{059A87A2-3EA0-5659-6D42-C8A9A0C836D1}"/>
              </a:ext>
            </a:extLst>
          </p:cNvPr>
          <p:cNvSpPr/>
          <p:nvPr/>
        </p:nvSpPr>
        <p:spPr>
          <a:xfrm>
            <a:off x="2329142" y="5037654"/>
            <a:ext cx="1758099" cy="115911"/>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96CAA62C-3D42-9DB3-B247-4E8D9F2C4921}"/>
              </a:ext>
            </a:extLst>
          </p:cNvPr>
          <p:cNvSpPr/>
          <p:nvPr/>
        </p:nvSpPr>
        <p:spPr>
          <a:xfrm>
            <a:off x="6143072" y="5037623"/>
            <a:ext cx="1732327" cy="115911"/>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a:extLst>
              <a:ext uri="{FF2B5EF4-FFF2-40B4-BE49-F238E27FC236}">
                <a16:creationId xmlns:a16="http://schemas.microsoft.com/office/drawing/2014/main" id="{C0CEBF1C-0647-2D2F-ADE2-DC55B4F0DA18}"/>
              </a:ext>
            </a:extLst>
          </p:cNvPr>
          <p:cNvSpPr/>
          <p:nvPr/>
        </p:nvSpPr>
        <p:spPr>
          <a:xfrm>
            <a:off x="11702037" y="4931528"/>
            <a:ext cx="1700112" cy="115911"/>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6" name="Picture 15" descr="A picture containing logo&#10;&#10;Description automatically generated">
            <a:extLst>
              <a:ext uri="{FF2B5EF4-FFF2-40B4-BE49-F238E27FC236}">
                <a16:creationId xmlns:a16="http://schemas.microsoft.com/office/drawing/2014/main" id="{F811887B-0944-FF91-30D0-AE00B52B39EE}"/>
              </a:ext>
            </a:extLst>
          </p:cNvPr>
          <p:cNvPicPr>
            <a:picLocks noChangeAspect="1"/>
          </p:cNvPicPr>
          <p:nvPr/>
        </p:nvPicPr>
        <p:blipFill>
          <a:blip r:embed="rId5"/>
          <a:stretch>
            <a:fillRect/>
          </a:stretch>
        </p:blipFill>
        <p:spPr>
          <a:xfrm>
            <a:off x="10077306" y="732945"/>
            <a:ext cx="2744528" cy="731520"/>
          </a:xfrm>
          <a:prstGeom prst="rect">
            <a:avLst/>
          </a:prstGeom>
        </p:spPr>
      </p:pic>
      <p:pic>
        <p:nvPicPr>
          <p:cNvPr id="29" name="Picture 15" descr="A picture containing logo&#10;&#10;Description automatically generated">
            <a:extLst>
              <a:ext uri="{FF2B5EF4-FFF2-40B4-BE49-F238E27FC236}">
                <a16:creationId xmlns:a16="http://schemas.microsoft.com/office/drawing/2014/main" id="{563AD8C4-6450-43CF-2C1B-ACCD055D3CCC}"/>
              </a:ext>
            </a:extLst>
          </p:cNvPr>
          <p:cNvPicPr>
            <a:picLocks noChangeAspect="1"/>
          </p:cNvPicPr>
          <p:nvPr/>
        </p:nvPicPr>
        <p:blipFill>
          <a:blip r:embed="rId5"/>
          <a:stretch>
            <a:fillRect/>
          </a:stretch>
        </p:blipFill>
        <p:spPr>
          <a:xfrm>
            <a:off x="473545" y="732945"/>
            <a:ext cx="2744528" cy="731520"/>
          </a:xfrm>
          <a:prstGeom prst="rect">
            <a:avLst/>
          </a:prstGeom>
        </p:spPr>
      </p:pic>
    </p:spTree>
    <p:extLst>
      <p:ext uri="{BB962C8B-B14F-4D97-AF65-F5344CB8AC3E}">
        <p14:creationId xmlns:p14="http://schemas.microsoft.com/office/powerpoint/2010/main" val="3264838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grpSp>
        <p:nvGrpSpPr>
          <p:cNvPr id="230" name="Group 229">
            <a:extLst>
              <a:ext uri="{FF2B5EF4-FFF2-40B4-BE49-F238E27FC236}">
                <a16:creationId xmlns:a16="http://schemas.microsoft.com/office/drawing/2014/main" id="{5A5F3BBE-B0E0-03DD-BEF1-275AF5BDB7FF}"/>
              </a:ext>
            </a:extLst>
          </p:cNvPr>
          <p:cNvGrpSpPr/>
          <p:nvPr/>
        </p:nvGrpSpPr>
        <p:grpSpPr>
          <a:xfrm>
            <a:off x="590315" y="2259301"/>
            <a:ext cx="11239707" cy="881520"/>
            <a:chOff x="494877" y="1301769"/>
            <a:chExt cx="9921322" cy="486838"/>
          </a:xfrm>
        </p:grpSpPr>
        <p:sp>
          <p:nvSpPr>
            <p:cNvPr id="60" name="Rectangle 59">
              <a:extLst>
                <a:ext uri="{FF2B5EF4-FFF2-40B4-BE49-F238E27FC236}">
                  <a16:creationId xmlns:a16="http://schemas.microsoft.com/office/drawing/2014/main" id="{F5655434-20FA-1689-796E-9CAE3AEC2C02}"/>
                </a:ext>
              </a:extLst>
            </p:cNvPr>
            <p:cNvSpPr/>
            <p:nvPr/>
          </p:nvSpPr>
          <p:spPr>
            <a:xfrm>
              <a:off x="494877" y="1301769"/>
              <a:ext cx="1800000" cy="486838"/>
            </a:xfrm>
            <a:prstGeom prst="rect">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rgbClr val="002060"/>
                  </a:solidFill>
                  <a:latin typeface="Gill Sans MT" panose="020B0502020104020203" pitchFamily="34" charset="0"/>
                </a:rPr>
                <a:t>Number</a:t>
              </a:r>
            </a:p>
          </p:txBody>
        </p:sp>
        <p:sp>
          <p:nvSpPr>
            <p:cNvPr id="61" name="Rectangle 60">
              <a:extLst>
                <a:ext uri="{FF2B5EF4-FFF2-40B4-BE49-F238E27FC236}">
                  <a16:creationId xmlns:a16="http://schemas.microsoft.com/office/drawing/2014/main" id="{D5429F30-2334-A2AB-18CE-AF481410223F}"/>
                </a:ext>
              </a:extLst>
            </p:cNvPr>
            <p:cNvSpPr/>
            <p:nvPr/>
          </p:nvSpPr>
          <p:spPr>
            <a:xfrm>
              <a:off x="8616199" y="1301769"/>
              <a:ext cx="1800000" cy="486838"/>
            </a:xfrm>
            <a:prstGeom prst="rect">
              <a:avLst/>
            </a:prstGeom>
            <a:solidFill>
              <a:schemeClr val="bg1"/>
            </a:solidFill>
            <a:ln w="762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rgbClr val="002060"/>
                  </a:solidFill>
                  <a:latin typeface="Gill Sans MT" panose="020B0502020104020203" pitchFamily="34" charset="0"/>
                </a:rPr>
                <a:t>Geometry</a:t>
              </a:r>
            </a:p>
          </p:txBody>
        </p:sp>
        <p:sp>
          <p:nvSpPr>
            <p:cNvPr id="62" name="Rectangle 61">
              <a:extLst>
                <a:ext uri="{FF2B5EF4-FFF2-40B4-BE49-F238E27FC236}">
                  <a16:creationId xmlns:a16="http://schemas.microsoft.com/office/drawing/2014/main" id="{A2E35463-94FB-990D-1A3D-2062693BE901}"/>
                </a:ext>
              </a:extLst>
            </p:cNvPr>
            <p:cNvSpPr/>
            <p:nvPr/>
          </p:nvSpPr>
          <p:spPr>
            <a:xfrm>
              <a:off x="2525208" y="1301769"/>
              <a:ext cx="1800000" cy="486838"/>
            </a:xfrm>
            <a:prstGeom prst="rect">
              <a:avLst/>
            </a:prstGeom>
            <a:solidFill>
              <a:schemeClr val="bg1"/>
            </a:solid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rgbClr val="002060"/>
                  </a:solidFill>
                  <a:latin typeface="Gill Sans MT" panose="020B0502020104020203" pitchFamily="34" charset="0"/>
                </a:rPr>
                <a:t>Algebra</a:t>
              </a:r>
            </a:p>
          </p:txBody>
        </p:sp>
        <p:sp>
          <p:nvSpPr>
            <p:cNvPr id="64" name="Rectangle 63">
              <a:extLst>
                <a:ext uri="{FF2B5EF4-FFF2-40B4-BE49-F238E27FC236}">
                  <a16:creationId xmlns:a16="http://schemas.microsoft.com/office/drawing/2014/main" id="{35DBB160-F699-FB79-A9D3-78D46AA9B6E2}"/>
                </a:ext>
              </a:extLst>
            </p:cNvPr>
            <p:cNvSpPr/>
            <p:nvPr/>
          </p:nvSpPr>
          <p:spPr>
            <a:xfrm>
              <a:off x="4555539" y="1301769"/>
              <a:ext cx="1800000" cy="486838"/>
            </a:xfrm>
            <a:prstGeom prst="rect">
              <a:avLst/>
            </a:prstGeom>
            <a:solidFill>
              <a:schemeClr val="bg1"/>
            </a:solid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rgbClr val="002060"/>
                  </a:solidFill>
                  <a:latin typeface="Gill Sans MT" panose="020B0502020104020203" pitchFamily="34" charset="0"/>
                </a:rPr>
                <a:t>Ratio &amp; Proportion</a:t>
              </a:r>
            </a:p>
          </p:txBody>
        </p:sp>
        <p:sp>
          <p:nvSpPr>
            <p:cNvPr id="65" name="Rectangle 64">
              <a:extLst>
                <a:ext uri="{FF2B5EF4-FFF2-40B4-BE49-F238E27FC236}">
                  <a16:creationId xmlns:a16="http://schemas.microsoft.com/office/drawing/2014/main" id="{900FB08B-0DB9-7284-BC21-95AECDCD512C}"/>
                </a:ext>
              </a:extLst>
            </p:cNvPr>
            <p:cNvSpPr/>
            <p:nvPr/>
          </p:nvSpPr>
          <p:spPr>
            <a:xfrm>
              <a:off x="6585870" y="1301769"/>
              <a:ext cx="1800000" cy="486838"/>
            </a:xfrm>
            <a:prstGeom prst="rect">
              <a:avLst/>
            </a:prstGeom>
            <a:solidFill>
              <a:schemeClr val="bg1"/>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rgbClr val="002060"/>
                  </a:solidFill>
                  <a:latin typeface="Gill Sans MT" panose="020B0502020104020203" pitchFamily="34" charset="0"/>
                </a:rPr>
                <a:t>Probability &amp; Statistics</a:t>
              </a:r>
            </a:p>
          </p:txBody>
        </p:sp>
      </p:grpSp>
      <p:grpSp>
        <p:nvGrpSpPr>
          <p:cNvPr id="58" name="Group 57">
            <a:extLst>
              <a:ext uri="{FF2B5EF4-FFF2-40B4-BE49-F238E27FC236}">
                <a16:creationId xmlns:a16="http://schemas.microsoft.com/office/drawing/2014/main" id="{DA1B694F-97EF-EEBB-0F29-1ABF5FB94E21}"/>
              </a:ext>
            </a:extLst>
          </p:cNvPr>
          <p:cNvGrpSpPr/>
          <p:nvPr/>
        </p:nvGrpSpPr>
        <p:grpSpPr>
          <a:xfrm>
            <a:off x="316552" y="1"/>
            <a:ext cx="13761399" cy="22629109"/>
            <a:chOff x="473671" y="-3614715"/>
            <a:chExt cx="13447291" cy="25137402"/>
          </a:xfrm>
          <a:solidFill>
            <a:srgbClr val="003399"/>
          </a:solidFill>
        </p:grpSpPr>
        <p:sp>
          <p:nvSpPr>
            <p:cNvPr id="9" name="Rectangle 8">
              <a:extLst>
                <a:ext uri="{FF2B5EF4-FFF2-40B4-BE49-F238E27FC236}">
                  <a16:creationId xmlns:a16="http://schemas.microsoft.com/office/drawing/2014/main" id="{B558D110-862C-B9B4-7C1E-5EACB902EB13}"/>
                </a:ext>
              </a:extLst>
            </p:cNvPr>
            <p:cNvSpPr/>
            <p:nvPr/>
          </p:nvSpPr>
          <p:spPr>
            <a:xfrm flipH="1">
              <a:off x="2260966" y="17922687"/>
              <a:ext cx="9841706" cy="7945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nvGrpSpPr>
            <p:cNvPr id="35" name="Group 34">
              <a:extLst>
                <a:ext uri="{FF2B5EF4-FFF2-40B4-BE49-F238E27FC236}">
                  <a16:creationId xmlns:a16="http://schemas.microsoft.com/office/drawing/2014/main" id="{CC394F89-47B2-475C-02F7-4155460E8B94}"/>
                </a:ext>
              </a:extLst>
            </p:cNvPr>
            <p:cNvGrpSpPr/>
            <p:nvPr/>
          </p:nvGrpSpPr>
          <p:grpSpPr>
            <a:xfrm flipH="1">
              <a:off x="2297541" y="15117267"/>
              <a:ext cx="11623421" cy="3600000"/>
              <a:chOff x="1400398" y="16812618"/>
              <a:chExt cx="11623421" cy="4094094"/>
            </a:xfrm>
            <a:grpFill/>
          </p:grpSpPr>
          <p:sp>
            <p:nvSpPr>
              <p:cNvPr id="36" name="Block Arc 35">
                <a:extLst>
                  <a:ext uri="{FF2B5EF4-FFF2-40B4-BE49-F238E27FC236}">
                    <a16:creationId xmlns:a16="http://schemas.microsoft.com/office/drawing/2014/main" id="{99547270-CFA5-2DE8-2255-016D89970F5E}"/>
                  </a:ext>
                </a:extLst>
              </p:cNvPr>
              <p:cNvSpPr/>
              <p:nvPr/>
            </p:nvSpPr>
            <p:spPr>
              <a:xfrm rot="16200000">
                <a:off x="1153351" y="17059665"/>
                <a:ext cx="4094094" cy="3600000"/>
              </a:xfrm>
              <a:prstGeom prst="blockArc">
                <a:avLst>
                  <a:gd name="adj1" fmla="val 10744641"/>
                  <a:gd name="adj2" fmla="val 9203"/>
                  <a:gd name="adj3" fmla="val 221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37" name="Rectangle 36">
                <a:extLst>
                  <a:ext uri="{FF2B5EF4-FFF2-40B4-BE49-F238E27FC236}">
                    <a16:creationId xmlns:a16="http://schemas.microsoft.com/office/drawing/2014/main" id="{ABF85B87-06C8-92AF-F508-C528F297707C}"/>
                  </a:ext>
                </a:extLst>
              </p:cNvPr>
              <p:cNvSpPr/>
              <p:nvPr/>
            </p:nvSpPr>
            <p:spPr>
              <a:xfrm flipH="1">
                <a:off x="3182113" y="16812618"/>
                <a:ext cx="9841706" cy="90363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grpSp>
          <p:nvGrpSpPr>
            <p:cNvPr id="54" name="Group 53">
              <a:extLst>
                <a:ext uri="{FF2B5EF4-FFF2-40B4-BE49-F238E27FC236}">
                  <a16:creationId xmlns:a16="http://schemas.microsoft.com/office/drawing/2014/main" id="{3F78DAFD-741A-BBB6-6CAD-7A0964FBDC61}"/>
                </a:ext>
              </a:extLst>
            </p:cNvPr>
            <p:cNvGrpSpPr/>
            <p:nvPr/>
          </p:nvGrpSpPr>
          <p:grpSpPr>
            <a:xfrm>
              <a:off x="473671" y="17922687"/>
              <a:ext cx="3605580" cy="3600000"/>
              <a:chOff x="473671" y="17922687"/>
              <a:chExt cx="3605580" cy="3600000"/>
            </a:xfrm>
            <a:grpFill/>
          </p:grpSpPr>
          <p:sp>
            <p:nvSpPr>
              <p:cNvPr id="4" name="Block Arc 3">
                <a:extLst>
                  <a:ext uri="{FF2B5EF4-FFF2-40B4-BE49-F238E27FC236}">
                    <a16:creationId xmlns:a16="http://schemas.microsoft.com/office/drawing/2014/main" id="{BE55D210-5F99-6775-6663-0051075B5AED}"/>
                  </a:ext>
                </a:extLst>
              </p:cNvPr>
              <p:cNvSpPr/>
              <p:nvPr/>
            </p:nvSpPr>
            <p:spPr>
              <a:xfrm rot="16200000">
                <a:off x="479251" y="17922687"/>
                <a:ext cx="3600000" cy="3600000"/>
              </a:xfrm>
              <a:prstGeom prst="blockArc">
                <a:avLst>
                  <a:gd name="adj1" fmla="val 16149887"/>
                  <a:gd name="adj2" fmla="val 9203"/>
                  <a:gd name="adj3" fmla="val 221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38" name="Rectangle 37">
                <a:extLst>
                  <a:ext uri="{FF2B5EF4-FFF2-40B4-BE49-F238E27FC236}">
                    <a16:creationId xmlns:a16="http://schemas.microsoft.com/office/drawing/2014/main" id="{FDCA2D39-7CF6-6561-E278-568097A0013D}"/>
                  </a:ext>
                </a:extLst>
              </p:cNvPr>
              <p:cNvSpPr/>
              <p:nvPr/>
            </p:nvSpPr>
            <p:spPr>
              <a:xfrm rot="5400000" flipH="1">
                <a:off x="480558" y="19722095"/>
                <a:ext cx="693310" cy="70708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grpSp>
          <p:nvGrpSpPr>
            <p:cNvPr id="39" name="Group 38">
              <a:extLst>
                <a:ext uri="{FF2B5EF4-FFF2-40B4-BE49-F238E27FC236}">
                  <a16:creationId xmlns:a16="http://schemas.microsoft.com/office/drawing/2014/main" id="{3DC72658-6FB1-93B0-86B5-820ACB2A6DB5}"/>
                </a:ext>
              </a:extLst>
            </p:cNvPr>
            <p:cNvGrpSpPr/>
            <p:nvPr/>
          </p:nvGrpSpPr>
          <p:grpSpPr>
            <a:xfrm>
              <a:off x="497539" y="12311847"/>
              <a:ext cx="11623421" cy="3600000"/>
              <a:chOff x="1400398" y="16812618"/>
              <a:chExt cx="11623421" cy="4094094"/>
            </a:xfrm>
            <a:grpFill/>
          </p:grpSpPr>
          <p:sp>
            <p:nvSpPr>
              <p:cNvPr id="40" name="Block Arc 39">
                <a:extLst>
                  <a:ext uri="{FF2B5EF4-FFF2-40B4-BE49-F238E27FC236}">
                    <a16:creationId xmlns:a16="http://schemas.microsoft.com/office/drawing/2014/main" id="{CB7B2212-5C00-47E6-3DE1-F07A74BF5C98}"/>
                  </a:ext>
                </a:extLst>
              </p:cNvPr>
              <p:cNvSpPr/>
              <p:nvPr/>
            </p:nvSpPr>
            <p:spPr>
              <a:xfrm rot="16200000">
                <a:off x="1153351" y="17059665"/>
                <a:ext cx="4094094" cy="3600000"/>
              </a:xfrm>
              <a:prstGeom prst="blockArc">
                <a:avLst>
                  <a:gd name="adj1" fmla="val 10744641"/>
                  <a:gd name="adj2" fmla="val 9203"/>
                  <a:gd name="adj3" fmla="val 221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41" name="Rectangle 40">
                <a:extLst>
                  <a:ext uri="{FF2B5EF4-FFF2-40B4-BE49-F238E27FC236}">
                    <a16:creationId xmlns:a16="http://schemas.microsoft.com/office/drawing/2014/main" id="{5FB7DD02-0B2F-68DC-C4E1-CC42EEEBC694}"/>
                  </a:ext>
                </a:extLst>
              </p:cNvPr>
              <p:cNvSpPr/>
              <p:nvPr/>
            </p:nvSpPr>
            <p:spPr>
              <a:xfrm flipH="1">
                <a:off x="3182113" y="16812618"/>
                <a:ext cx="9841706" cy="90363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grpSp>
          <p:nvGrpSpPr>
            <p:cNvPr id="42" name="Group 41">
              <a:extLst>
                <a:ext uri="{FF2B5EF4-FFF2-40B4-BE49-F238E27FC236}">
                  <a16:creationId xmlns:a16="http://schemas.microsoft.com/office/drawing/2014/main" id="{C159A588-51E9-CB50-B81C-2017C19689DE}"/>
                </a:ext>
              </a:extLst>
            </p:cNvPr>
            <p:cNvGrpSpPr/>
            <p:nvPr/>
          </p:nvGrpSpPr>
          <p:grpSpPr>
            <a:xfrm flipH="1">
              <a:off x="2297541" y="9506427"/>
              <a:ext cx="11623421" cy="3600000"/>
              <a:chOff x="1400398" y="16812618"/>
              <a:chExt cx="11623421" cy="4094094"/>
            </a:xfrm>
            <a:grpFill/>
          </p:grpSpPr>
          <p:sp>
            <p:nvSpPr>
              <p:cNvPr id="43" name="Block Arc 42">
                <a:extLst>
                  <a:ext uri="{FF2B5EF4-FFF2-40B4-BE49-F238E27FC236}">
                    <a16:creationId xmlns:a16="http://schemas.microsoft.com/office/drawing/2014/main" id="{8744BF24-83F7-638F-D190-2F3030DF6D8C}"/>
                  </a:ext>
                </a:extLst>
              </p:cNvPr>
              <p:cNvSpPr/>
              <p:nvPr/>
            </p:nvSpPr>
            <p:spPr>
              <a:xfrm rot="16200000">
                <a:off x="1153351" y="17059665"/>
                <a:ext cx="4094094" cy="3600000"/>
              </a:xfrm>
              <a:prstGeom prst="blockArc">
                <a:avLst>
                  <a:gd name="adj1" fmla="val 10744641"/>
                  <a:gd name="adj2" fmla="val 9203"/>
                  <a:gd name="adj3" fmla="val 221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44" name="Rectangle 43">
                <a:extLst>
                  <a:ext uri="{FF2B5EF4-FFF2-40B4-BE49-F238E27FC236}">
                    <a16:creationId xmlns:a16="http://schemas.microsoft.com/office/drawing/2014/main" id="{95E9EBF9-72E9-8096-247D-C36DCDDFF8EB}"/>
                  </a:ext>
                </a:extLst>
              </p:cNvPr>
              <p:cNvSpPr/>
              <p:nvPr/>
            </p:nvSpPr>
            <p:spPr>
              <a:xfrm flipH="1">
                <a:off x="3182113" y="16812618"/>
                <a:ext cx="9841706" cy="90363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grpSp>
          <p:nvGrpSpPr>
            <p:cNvPr id="45" name="Group 44">
              <a:extLst>
                <a:ext uri="{FF2B5EF4-FFF2-40B4-BE49-F238E27FC236}">
                  <a16:creationId xmlns:a16="http://schemas.microsoft.com/office/drawing/2014/main" id="{220C1415-A354-3C6B-D85B-058B05A78602}"/>
                </a:ext>
              </a:extLst>
            </p:cNvPr>
            <p:cNvGrpSpPr/>
            <p:nvPr/>
          </p:nvGrpSpPr>
          <p:grpSpPr>
            <a:xfrm>
              <a:off x="497539" y="6701007"/>
              <a:ext cx="11623421" cy="3600000"/>
              <a:chOff x="1400398" y="16812618"/>
              <a:chExt cx="11623421" cy="4094094"/>
            </a:xfrm>
            <a:grpFill/>
          </p:grpSpPr>
          <p:sp>
            <p:nvSpPr>
              <p:cNvPr id="46" name="Block Arc 45">
                <a:extLst>
                  <a:ext uri="{FF2B5EF4-FFF2-40B4-BE49-F238E27FC236}">
                    <a16:creationId xmlns:a16="http://schemas.microsoft.com/office/drawing/2014/main" id="{BCA314DA-A092-DFA8-7EFB-2B6AD5E65F30}"/>
                  </a:ext>
                </a:extLst>
              </p:cNvPr>
              <p:cNvSpPr/>
              <p:nvPr/>
            </p:nvSpPr>
            <p:spPr>
              <a:xfrm rot="16200000">
                <a:off x="1153351" y="17059665"/>
                <a:ext cx="4094094" cy="3600000"/>
              </a:xfrm>
              <a:prstGeom prst="blockArc">
                <a:avLst>
                  <a:gd name="adj1" fmla="val 10744641"/>
                  <a:gd name="adj2" fmla="val 9203"/>
                  <a:gd name="adj3" fmla="val 221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47" name="Rectangle 46">
                <a:extLst>
                  <a:ext uri="{FF2B5EF4-FFF2-40B4-BE49-F238E27FC236}">
                    <a16:creationId xmlns:a16="http://schemas.microsoft.com/office/drawing/2014/main" id="{221E9A29-B915-69A5-7530-79EDF4892BC6}"/>
                  </a:ext>
                </a:extLst>
              </p:cNvPr>
              <p:cNvSpPr/>
              <p:nvPr/>
            </p:nvSpPr>
            <p:spPr>
              <a:xfrm flipH="1">
                <a:off x="3182113" y="16812618"/>
                <a:ext cx="9841706" cy="90363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grpSp>
          <p:nvGrpSpPr>
            <p:cNvPr id="48" name="Group 47">
              <a:extLst>
                <a:ext uri="{FF2B5EF4-FFF2-40B4-BE49-F238E27FC236}">
                  <a16:creationId xmlns:a16="http://schemas.microsoft.com/office/drawing/2014/main" id="{7270CF1D-C37C-7A64-4C94-9BAA2C5711DF}"/>
                </a:ext>
              </a:extLst>
            </p:cNvPr>
            <p:cNvGrpSpPr/>
            <p:nvPr/>
          </p:nvGrpSpPr>
          <p:grpSpPr>
            <a:xfrm flipH="1">
              <a:off x="2297541" y="3895586"/>
              <a:ext cx="11623421" cy="3600000"/>
              <a:chOff x="1400398" y="16812618"/>
              <a:chExt cx="11623421" cy="4094094"/>
            </a:xfrm>
            <a:grpFill/>
          </p:grpSpPr>
          <p:sp>
            <p:nvSpPr>
              <p:cNvPr id="49" name="Block Arc 48">
                <a:extLst>
                  <a:ext uri="{FF2B5EF4-FFF2-40B4-BE49-F238E27FC236}">
                    <a16:creationId xmlns:a16="http://schemas.microsoft.com/office/drawing/2014/main" id="{83DD271D-0566-CE46-4FEA-2B1FA14CEC61}"/>
                  </a:ext>
                </a:extLst>
              </p:cNvPr>
              <p:cNvSpPr/>
              <p:nvPr/>
            </p:nvSpPr>
            <p:spPr>
              <a:xfrm rot="16200000">
                <a:off x="1153351" y="17059665"/>
                <a:ext cx="4094094" cy="3600000"/>
              </a:xfrm>
              <a:prstGeom prst="blockArc">
                <a:avLst>
                  <a:gd name="adj1" fmla="val 10744641"/>
                  <a:gd name="adj2" fmla="val 9203"/>
                  <a:gd name="adj3" fmla="val 221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50" name="Rectangle 49">
                <a:extLst>
                  <a:ext uri="{FF2B5EF4-FFF2-40B4-BE49-F238E27FC236}">
                    <a16:creationId xmlns:a16="http://schemas.microsoft.com/office/drawing/2014/main" id="{CF3C4BBE-3D82-571A-4B9A-8D87C5B99504}"/>
                  </a:ext>
                </a:extLst>
              </p:cNvPr>
              <p:cNvSpPr/>
              <p:nvPr/>
            </p:nvSpPr>
            <p:spPr>
              <a:xfrm flipH="1">
                <a:off x="3182113" y="16812618"/>
                <a:ext cx="9841706" cy="90363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grpSp>
          <p:nvGrpSpPr>
            <p:cNvPr id="51" name="Group 50">
              <a:extLst>
                <a:ext uri="{FF2B5EF4-FFF2-40B4-BE49-F238E27FC236}">
                  <a16:creationId xmlns:a16="http://schemas.microsoft.com/office/drawing/2014/main" id="{6ADBD58C-DD7C-CCCF-8188-829FAEE7D566}"/>
                </a:ext>
              </a:extLst>
            </p:cNvPr>
            <p:cNvGrpSpPr/>
            <p:nvPr/>
          </p:nvGrpSpPr>
          <p:grpSpPr>
            <a:xfrm>
              <a:off x="497539" y="1090166"/>
              <a:ext cx="11623421" cy="3600000"/>
              <a:chOff x="1400398" y="16812618"/>
              <a:chExt cx="11623421" cy="4094094"/>
            </a:xfrm>
            <a:grpFill/>
          </p:grpSpPr>
          <p:sp>
            <p:nvSpPr>
              <p:cNvPr id="52" name="Block Arc 51">
                <a:extLst>
                  <a:ext uri="{FF2B5EF4-FFF2-40B4-BE49-F238E27FC236}">
                    <a16:creationId xmlns:a16="http://schemas.microsoft.com/office/drawing/2014/main" id="{73D8F4E9-FE3A-AEDC-679E-CDCC05D8C29A}"/>
                  </a:ext>
                </a:extLst>
              </p:cNvPr>
              <p:cNvSpPr/>
              <p:nvPr/>
            </p:nvSpPr>
            <p:spPr>
              <a:xfrm rot="16200000">
                <a:off x="1153351" y="17059665"/>
                <a:ext cx="4094094" cy="3600000"/>
              </a:xfrm>
              <a:prstGeom prst="blockArc">
                <a:avLst>
                  <a:gd name="adj1" fmla="val 10744641"/>
                  <a:gd name="adj2" fmla="val 9203"/>
                  <a:gd name="adj3" fmla="val 221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53" name="Rectangle 52">
                <a:extLst>
                  <a:ext uri="{FF2B5EF4-FFF2-40B4-BE49-F238E27FC236}">
                    <a16:creationId xmlns:a16="http://schemas.microsoft.com/office/drawing/2014/main" id="{A6A42341-30DF-B38A-F2C4-58657E4071F8}"/>
                  </a:ext>
                </a:extLst>
              </p:cNvPr>
              <p:cNvSpPr/>
              <p:nvPr/>
            </p:nvSpPr>
            <p:spPr>
              <a:xfrm flipH="1">
                <a:off x="3182113" y="16812618"/>
                <a:ext cx="9841706" cy="90363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grpSp>
          <p:nvGrpSpPr>
            <p:cNvPr id="55" name="Group 54">
              <a:extLst>
                <a:ext uri="{FF2B5EF4-FFF2-40B4-BE49-F238E27FC236}">
                  <a16:creationId xmlns:a16="http://schemas.microsoft.com/office/drawing/2014/main" id="{8DE7B0B6-F39B-F986-B615-16E2C27BABBB}"/>
                </a:ext>
              </a:extLst>
            </p:cNvPr>
            <p:cNvGrpSpPr/>
            <p:nvPr/>
          </p:nvGrpSpPr>
          <p:grpSpPr>
            <a:xfrm rot="10800000">
              <a:off x="10302672" y="-3614715"/>
              <a:ext cx="3600000" cy="5499460"/>
              <a:chOff x="479251" y="17922687"/>
              <a:chExt cx="3600000" cy="5499460"/>
            </a:xfrm>
            <a:grpFill/>
          </p:grpSpPr>
          <p:sp>
            <p:nvSpPr>
              <p:cNvPr id="56" name="Block Arc 55">
                <a:extLst>
                  <a:ext uri="{FF2B5EF4-FFF2-40B4-BE49-F238E27FC236}">
                    <a16:creationId xmlns:a16="http://schemas.microsoft.com/office/drawing/2014/main" id="{EEC48CCB-8DE6-7090-2B23-9DE47BD821EB}"/>
                  </a:ext>
                </a:extLst>
              </p:cNvPr>
              <p:cNvSpPr/>
              <p:nvPr/>
            </p:nvSpPr>
            <p:spPr>
              <a:xfrm rot="16200000">
                <a:off x="479251" y="17922687"/>
                <a:ext cx="3600000" cy="3600000"/>
              </a:xfrm>
              <a:prstGeom prst="blockArc">
                <a:avLst>
                  <a:gd name="adj1" fmla="val 16149887"/>
                  <a:gd name="adj2" fmla="val 9203"/>
                  <a:gd name="adj3" fmla="val 221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solidFill>
                </a:endParaRPr>
              </a:p>
            </p:txBody>
          </p:sp>
          <p:sp>
            <p:nvSpPr>
              <p:cNvPr id="57" name="Rectangle 56">
                <a:extLst>
                  <a:ext uri="{FF2B5EF4-FFF2-40B4-BE49-F238E27FC236}">
                    <a16:creationId xmlns:a16="http://schemas.microsoft.com/office/drawing/2014/main" id="{7070DAC0-964B-E59A-9D49-A2D65DB1D199}"/>
                  </a:ext>
                </a:extLst>
              </p:cNvPr>
              <p:cNvSpPr/>
              <p:nvPr/>
            </p:nvSpPr>
            <p:spPr>
              <a:xfrm rot="5400000" flipH="1">
                <a:off x="-1013481" y="21221714"/>
                <a:ext cx="3693167" cy="7077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grpSp>
      <p:grpSp>
        <p:nvGrpSpPr>
          <p:cNvPr id="101" name="Group 100">
            <a:extLst>
              <a:ext uri="{FF2B5EF4-FFF2-40B4-BE49-F238E27FC236}">
                <a16:creationId xmlns:a16="http://schemas.microsoft.com/office/drawing/2014/main" id="{68115AAF-342C-D921-0982-797B5F371DE4}"/>
              </a:ext>
            </a:extLst>
          </p:cNvPr>
          <p:cNvGrpSpPr/>
          <p:nvPr/>
        </p:nvGrpSpPr>
        <p:grpSpPr>
          <a:xfrm>
            <a:off x="12287075" y="17050432"/>
            <a:ext cx="1941055" cy="1941055"/>
            <a:chOff x="11168313" y="15440007"/>
            <a:chExt cx="2887171" cy="2887171"/>
          </a:xfrm>
        </p:grpSpPr>
        <p:sp>
          <p:nvSpPr>
            <p:cNvPr id="72" name="Star: 5 Points 71">
              <a:extLst>
                <a:ext uri="{FF2B5EF4-FFF2-40B4-BE49-F238E27FC236}">
                  <a16:creationId xmlns:a16="http://schemas.microsoft.com/office/drawing/2014/main" id="{80B49754-FDAB-1E70-6C56-E2208B2EA1DC}"/>
                </a:ext>
              </a:extLst>
            </p:cNvPr>
            <p:cNvSpPr/>
            <p:nvPr/>
          </p:nvSpPr>
          <p:spPr>
            <a:xfrm>
              <a:off x="11168313" y="15440007"/>
              <a:ext cx="2887171" cy="2887171"/>
            </a:xfrm>
            <a:prstGeom prst="star5">
              <a:avLst>
                <a:gd name="adj" fmla="val 23522"/>
                <a:gd name="hf" fmla="val 105146"/>
                <a:gd name="vf" fmla="val 110557"/>
              </a:avLst>
            </a:prstGeom>
            <a:solidFill>
              <a:srgbClr val="002060"/>
            </a:solidFill>
            <a:ln w="152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a:p>
          </p:txBody>
        </p:sp>
        <p:sp>
          <p:nvSpPr>
            <p:cNvPr id="73" name="Star: 5 Points 72">
              <a:extLst>
                <a:ext uri="{FF2B5EF4-FFF2-40B4-BE49-F238E27FC236}">
                  <a16:creationId xmlns:a16="http://schemas.microsoft.com/office/drawing/2014/main" id="{D4A0A094-F4F3-37E4-CC36-975CECB34732}"/>
                </a:ext>
              </a:extLst>
            </p:cNvPr>
            <p:cNvSpPr/>
            <p:nvPr/>
          </p:nvSpPr>
          <p:spPr>
            <a:xfrm>
              <a:off x="11421700" y="15693394"/>
              <a:ext cx="2380398" cy="2380398"/>
            </a:xfrm>
            <a:prstGeom prst="star5">
              <a:avLst>
                <a:gd name="adj" fmla="val 23522"/>
                <a:gd name="hf" fmla="val 105146"/>
                <a:gd name="vf" fmla="val 110557"/>
              </a:avLst>
            </a:prstGeom>
            <a:solidFill>
              <a:schemeClr val="bg1"/>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dirty="0">
                <a:solidFill>
                  <a:srgbClr val="002060"/>
                </a:solidFill>
              </a:endParaRPr>
            </a:p>
          </p:txBody>
        </p:sp>
      </p:grpSp>
      <p:grpSp>
        <p:nvGrpSpPr>
          <p:cNvPr id="102" name="Group 101">
            <a:extLst>
              <a:ext uri="{FF2B5EF4-FFF2-40B4-BE49-F238E27FC236}">
                <a16:creationId xmlns:a16="http://schemas.microsoft.com/office/drawing/2014/main" id="{B0F0288E-B338-4F8F-E8B2-4C5014A58308}"/>
              </a:ext>
            </a:extLst>
          </p:cNvPr>
          <p:cNvGrpSpPr/>
          <p:nvPr/>
        </p:nvGrpSpPr>
        <p:grpSpPr>
          <a:xfrm>
            <a:off x="12287075" y="12002090"/>
            <a:ext cx="1941055" cy="1941055"/>
            <a:chOff x="11168313" y="10407733"/>
            <a:chExt cx="2887171" cy="2887171"/>
          </a:xfrm>
        </p:grpSpPr>
        <p:sp>
          <p:nvSpPr>
            <p:cNvPr id="78" name="Star: 5 Points 77">
              <a:extLst>
                <a:ext uri="{FF2B5EF4-FFF2-40B4-BE49-F238E27FC236}">
                  <a16:creationId xmlns:a16="http://schemas.microsoft.com/office/drawing/2014/main" id="{DDDC1D2A-992E-83D0-ED88-E65D9E3F3856}"/>
                </a:ext>
              </a:extLst>
            </p:cNvPr>
            <p:cNvSpPr/>
            <p:nvPr/>
          </p:nvSpPr>
          <p:spPr>
            <a:xfrm>
              <a:off x="11168313" y="10407733"/>
              <a:ext cx="2887171" cy="2887171"/>
            </a:xfrm>
            <a:prstGeom prst="star5">
              <a:avLst>
                <a:gd name="adj" fmla="val 23522"/>
                <a:gd name="hf" fmla="val 105146"/>
                <a:gd name="vf" fmla="val 110557"/>
              </a:avLst>
            </a:prstGeom>
            <a:solidFill>
              <a:srgbClr val="002060"/>
            </a:solidFill>
            <a:ln w="152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a:p>
          </p:txBody>
        </p:sp>
        <p:sp>
          <p:nvSpPr>
            <p:cNvPr id="79" name="Star: 5 Points 78">
              <a:extLst>
                <a:ext uri="{FF2B5EF4-FFF2-40B4-BE49-F238E27FC236}">
                  <a16:creationId xmlns:a16="http://schemas.microsoft.com/office/drawing/2014/main" id="{C53601D8-6A4F-F6CA-ACEF-8340E9836CD0}"/>
                </a:ext>
              </a:extLst>
            </p:cNvPr>
            <p:cNvSpPr/>
            <p:nvPr/>
          </p:nvSpPr>
          <p:spPr>
            <a:xfrm>
              <a:off x="11421700" y="10661120"/>
              <a:ext cx="2380398" cy="2380398"/>
            </a:xfrm>
            <a:prstGeom prst="star5">
              <a:avLst>
                <a:gd name="adj" fmla="val 23522"/>
                <a:gd name="hf" fmla="val 105146"/>
                <a:gd name="vf" fmla="val 110557"/>
              </a:avLst>
            </a:prstGeom>
            <a:solidFill>
              <a:schemeClr val="bg1"/>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dirty="0">
                <a:solidFill>
                  <a:srgbClr val="002060"/>
                </a:solidFill>
              </a:endParaRPr>
            </a:p>
          </p:txBody>
        </p:sp>
      </p:grpSp>
      <p:grpSp>
        <p:nvGrpSpPr>
          <p:cNvPr id="103" name="Group 102">
            <a:extLst>
              <a:ext uri="{FF2B5EF4-FFF2-40B4-BE49-F238E27FC236}">
                <a16:creationId xmlns:a16="http://schemas.microsoft.com/office/drawing/2014/main" id="{EEBB644A-2CD1-AC81-A5D9-91C23163D0CD}"/>
              </a:ext>
            </a:extLst>
          </p:cNvPr>
          <p:cNvGrpSpPr/>
          <p:nvPr/>
        </p:nvGrpSpPr>
        <p:grpSpPr>
          <a:xfrm>
            <a:off x="12287075" y="6953748"/>
            <a:ext cx="1941055" cy="1941055"/>
            <a:chOff x="11168313" y="5375460"/>
            <a:chExt cx="2887171" cy="2887171"/>
          </a:xfrm>
        </p:grpSpPr>
        <p:sp>
          <p:nvSpPr>
            <p:cNvPr id="84" name="Star: 5 Points 83">
              <a:extLst>
                <a:ext uri="{FF2B5EF4-FFF2-40B4-BE49-F238E27FC236}">
                  <a16:creationId xmlns:a16="http://schemas.microsoft.com/office/drawing/2014/main" id="{DE49BEAC-D453-3F80-35E7-EF71BAAF77B1}"/>
                </a:ext>
              </a:extLst>
            </p:cNvPr>
            <p:cNvSpPr/>
            <p:nvPr/>
          </p:nvSpPr>
          <p:spPr>
            <a:xfrm>
              <a:off x="11168313" y="5375460"/>
              <a:ext cx="2887171" cy="2887171"/>
            </a:xfrm>
            <a:prstGeom prst="star5">
              <a:avLst>
                <a:gd name="adj" fmla="val 23522"/>
                <a:gd name="hf" fmla="val 105146"/>
                <a:gd name="vf" fmla="val 110557"/>
              </a:avLst>
            </a:prstGeom>
            <a:solidFill>
              <a:srgbClr val="002060"/>
            </a:solidFill>
            <a:ln w="152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a:p>
          </p:txBody>
        </p:sp>
        <p:sp>
          <p:nvSpPr>
            <p:cNvPr id="85" name="Star: 5 Points 84">
              <a:extLst>
                <a:ext uri="{FF2B5EF4-FFF2-40B4-BE49-F238E27FC236}">
                  <a16:creationId xmlns:a16="http://schemas.microsoft.com/office/drawing/2014/main" id="{551BD3BB-7442-53EA-E432-B61C0DE4A365}"/>
                </a:ext>
              </a:extLst>
            </p:cNvPr>
            <p:cNvSpPr/>
            <p:nvPr/>
          </p:nvSpPr>
          <p:spPr>
            <a:xfrm>
              <a:off x="11421700" y="5628847"/>
              <a:ext cx="2380398" cy="2380398"/>
            </a:xfrm>
            <a:prstGeom prst="star5">
              <a:avLst>
                <a:gd name="adj" fmla="val 23522"/>
                <a:gd name="hf" fmla="val 105146"/>
                <a:gd name="vf" fmla="val 110557"/>
              </a:avLst>
            </a:prstGeom>
            <a:solidFill>
              <a:schemeClr val="bg1"/>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dirty="0">
                <a:solidFill>
                  <a:srgbClr val="002060"/>
                </a:solidFill>
              </a:endParaRPr>
            </a:p>
          </p:txBody>
        </p:sp>
      </p:grpSp>
      <p:grpSp>
        <p:nvGrpSpPr>
          <p:cNvPr id="104" name="Group 103">
            <a:extLst>
              <a:ext uri="{FF2B5EF4-FFF2-40B4-BE49-F238E27FC236}">
                <a16:creationId xmlns:a16="http://schemas.microsoft.com/office/drawing/2014/main" id="{0D742F21-2A65-42C7-189D-CECF5DE1F69B}"/>
              </a:ext>
            </a:extLst>
          </p:cNvPr>
          <p:cNvGrpSpPr/>
          <p:nvPr/>
        </p:nvGrpSpPr>
        <p:grpSpPr>
          <a:xfrm>
            <a:off x="166517" y="14466611"/>
            <a:ext cx="1941055" cy="1941055"/>
            <a:chOff x="11168313" y="15440007"/>
            <a:chExt cx="2887171" cy="2887171"/>
          </a:xfrm>
        </p:grpSpPr>
        <p:sp>
          <p:nvSpPr>
            <p:cNvPr id="105" name="Star: 5 Points 104">
              <a:extLst>
                <a:ext uri="{FF2B5EF4-FFF2-40B4-BE49-F238E27FC236}">
                  <a16:creationId xmlns:a16="http://schemas.microsoft.com/office/drawing/2014/main" id="{76D8A93A-02B6-705C-172E-6EECD386F306}"/>
                </a:ext>
              </a:extLst>
            </p:cNvPr>
            <p:cNvSpPr/>
            <p:nvPr/>
          </p:nvSpPr>
          <p:spPr>
            <a:xfrm>
              <a:off x="11168313" y="15440007"/>
              <a:ext cx="2887171" cy="2887171"/>
            </a:xfrm>
            <a:prstGeom prst="star5">
              <a:avLst>
                <a:gd name="adj" fmla="val 23522"/>
                <a:gd name="hf" fmla="val 105146"/>
                <a:gd name="vf" fmla="val 110557"/>
              </a:avLst>
            </a:prstGeom>
            <a:solidFill>
              <a:srgbClr val="002060"/>
            </a:solidFill>
            <a:ln w="152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a:p>
          </p:txBody>
        </p:sp>
        <p:sp>
          <p:nvSpPr>
            <p:cNvPr id="106" name="Star: 5 Points 105">
              <a:extLst>
                <a:ext uri="{FF2B5EF4-FFF2-40B4-BE49-F238E27FC236}">
                  <a16:creationId xmlns:a16="http://schemas.microsoft.com/office/drawing/2014/main" id="{884A603A-7CBD-27B0-5A76-5B34726B981A}"/>
                </a:ext>
              </a:extLst>
            </p:cNvPr>
            <p:cNvSpPr/>
            <p:nvPr/>
          </p:nvSpPr>
          <p:spPr>
            <a:xfrm>
              <a:off x="11421700" y="15693394"/>
              <a:ext cx="2380398" cy="2380398"/>
            </a:xfrm>
            <a:prstGeom prst="star5">
              <a:avLst>
                <a:gd name="adj" fmla="val 23522"/>
                <a:gd name="hf" fmla="val 105146"/>
                <a:gd name="vf" fmla="val 110557"/>
              </a:avLst>
            </a:prstGeom>
            <a:solidFill>
              <a:schemeClr val="bg1"/>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dirty="0">
                <a:solidFill>
                  <a:srgbClr val="002060"/>
                </a:solidFill>
              </a:endParaRPr>
            </a:p>
          </p:txBody>
        </p:sp>
      </p:grpSp>
      <p:grpSp>
        <p:nvGrpSpPr>
          <p:cNvPr id="107" name="Group 106">
            <a:extLst>
              <a:ext uri="{FF2B5EF4-FFF2-40B4-BE49-F238E27FC236}">
                <a16:creationId xmlns:a16="http://schemas.microsoft.com/office/drawing/2014/main" id="{64178C21-B89A-755A-3882-F1B871CE49CD}"/>
              </a:ext>
            </a:extLst>
          </p:cNvPr>
          <p:cNvGrpSpPr/>
          <p:nvPr/>
        </p:nvGrpSpPr>
        <p:grpSpPr>
          <a:xfrm>
            <a:off x="166517" y="9418269"/>
            <a:ext cx="1941055" cy="1941055"/>
            <a:chOff x="11168313" y="10407733"/>
            <a:chExt cx="2887171" cy="2887171"/>
          </a:xfrm>
        </p:grpSpPr>
        <p:sp>
          <p:nvSpPr>
            <p:cNvPr id="108" name="Star: 5 Points 107">
              <a:extLst>
                <a:ext uri="{FF2B5EF4-FFF2-40B4-BE49-F238E27FC236}">
                  <a16:creationId xmlns:a16="http://schemas.microsoft.com/office/drawing/2014/main" id="{0692F683-9377-A84E-E95B-2558E2A8465F}"/>
                </a:ext>
              </a:extLst>
            </p:cNvPr>
            <p:cNvSpPr/>
            <p:nvPr/>
          </p:nvSpPr>
          <p:spPr>
            <a:xfrm>
              <a:off x="11168313" y="10407733"/>
              <a:ext cx="2887171" cy="2887171"/>
            </a:xfrm>
            <a:prstGeom prst="star5">
              <a:avLst>
                <a:gd name="adj" fmla="val 23522"/>
                <a:gd name="hf" fmla="val 105146"/>
                <a:gd name="vf" fmla="val 110557"/>
              </a:avLst>
            </a:prstGeom>
            <a:solidFill>
              <a:srgbClr val="002060"/>
            </a:solidFill>
            <a:ln w="152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a:p>
          </p:txBody>
        </p:sp>
        <p:sp>
          <p:nvSpPr>
            <p:cNvPr id="109" name="Star: 5 Points 108">
              <a:extLst>
                <a:ext uri="{FF2B5EF4-FFF2-40B4-BE49-F238E27FC236}">
                  <a16:creationId xmlns:a16="http://schemas.microsoft.com/office/drawing/2014/main" id="{F1556AE5-6609-DD6E-9E23-15889DB83E3F}"/>
                </a:ext>
              </a:extLst>
            </p:cNvPr>
            <p:cNvSpPr/>
            <p:nvPr/>
          </p:nvSpPr>
          <p:spPr>
            <a:xfrm>
              <a:off x="11421700" y="10661120"/>
              <a:ext cx="2380398" cy="2380398"/>
            </a:xfrm>
            <a:prstGeom prst="star5">
              <a:avLst>
                <a:gd name="adj" fmla="val 23522"/>
                <a:gd name="hf" fmla="val 105146"/>
                <a:gd name="vf" fmla="val 110557"/>
              </a:avLst>
            </a:prstGeom>
            <a:solidFill>
              <a:schemeClr val="bg1"/>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dirty="0">
                <a:solidFill>
                  <a:srgbClr val="002060"/>
                </a:solidFill>
              </a:endParaRPr>
            </a:p>
          </p:txBody>
        </p:sp>
      </p:grpSp>
      <p:grpSp>
        <p:nvGrpSpPr>
          <p:cNvPr id="110" name="Group 109">
            <a:extLst>
              <a:ext uri="{FF2B5EF4-FFF2-40B4-BE49-F238E27FC236}">
                <a16:creationId xmlns:a16="http://schemas.microsoft.com/office/drawing/2014/main" id="{69749D13-0011-A584-FC73-AA1014D057D5}"/>
              </a:ext>
            </a:extLst>
          </p:cNvPr>
          <p:cNvGrpSpPr/>
          <p:nvPr/>
        </p:nvGrpSpPr>
        <p:grpSpPr>
          <a:xfrm>
            <a:off x="166517" y="4369927"/>
            <a:ext cx="1941055" cy="1941055"/>
            <a:chOff x="11168313" y="5375460"/>
            <a:chExt cx="2887171" cy="2887171"/>
          </a:xfrm>
        </p:grpSpPr>
        <p:sp>
          <p:nvSpPr>
            <p:cNvPr id="111" name="Star: 5 Points 110">
              <a:extLst>
                <a:ext uri="{FF2B5EF4-FFF2-40B4-BE49-F238E27FC236}">
                  <a16:creationId xmlns:a16="http://schemas.microsoft.com/office/drawing/2014/main" id="{F96422FD-9404-BC0A-FBAA-1E67CFB66A37}"/>
                </a:ext>
              </a:extLst>
            </p:cNvPr>
            <p:cNvSpPr/>
            <p:nvPr/>
          </p:nvSpPr>
          <p:spPr>
            <a:xfrm>
              <a:off x="11168313" y="5375460"/>
              <a:ext cx="2887171" cy="2887171"/>
            </a:xfrm>
            <a:prstGeom prst="star5">
              <a:avLst>
                <a:gd name="adj" fmla="val 23522"/>
                <a:gd name="hf" fmla="val 105146"/>
                <a:gd name="vf" fmla="val 110557"/>
              </a:avLst>
            </a:prstGeom>
            <a:solidFill>
              <a:srgbClr val="002060"/>
            </a:solidFill>
            <a:ln w="152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a:p>
          </p:txBody>
        </p:sp>
        <p:sp>
          <p:nvSpPr>
            <p:cNvPr id="112" name="Star: 5 Points 111">
              <a:extLst>
                <a:ext uri="{FF2B5EF4-FFF2-40B4-BE49-F238E27FC236}">
                  <a16:creationId xmlns:a16="http://schemas.microsoft.com/office/drawing/2014/main" id="{D3F67727-D089-1671-D41E-55C03D08571C}"/>
                </a:ext>
              </a:extLst>
            </p:cNvPr>
            <p:cNvSpPr/>
            <p:nvPr/>
          </p:nvSpPr>
          <p:spPr>
            <a:xfrm>
              <a:off x="11421700" y="5628847"/>
              <a:ext cx="2380398" cy="2380398"/>
            </a:xfrm>
            <a:prstGeom prst="star5">
              <a:avLst>
                <a:gd name="adj" fmla="val 23522"/>
                <a:gd name="hf" fmla="val 105146"/>
                <a:gd name="vf" fmla="val 110557"/>
              </a:avLst>
            </a:prstGeom>
            <a:solidFill>
              <a:schemeClr val="bg1"/>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dirty="0">
                <a:solidFill>
                  <a:srgbClr val="002060"/>
                </a:solidFill>
              </a:endParaRPr>
            </a:p>
          </p:txBody>
        </p:sp>
      </p:grpSp>
      <p:grpSp>
        <p:nvGrpSpPr>
          <p:cNvPr id="113" name="Group 112">
            <a:extLst>
              <a:ext uri="{FF2B5EF4-FFF2-40B4-BE49-F238E27FC236}">
                <a16:creationId xmlns:a16="http://schemas.microsoft.com/office/drawing/2014/main" id="{32050BDB-3358-2823-8C9F-658EBA3D907D}"/>
              </a:ext>
            </a:extLst>
          </p:cNvPr>
          <p:cNvGrpSpPr/>
          <p:nvPr/>
        </p:nvGrpSpPr>
        <p:grpSpPr>
          <a:xfrm>
            <a:off x="143913" y="19560503"/>
            <a:ext cx="1941055" cy="1941055"/>
            <a:chOff x="11168313" y="10407733"/>
            <a:chExt cx="2887171" cy="2887171"/>
          </a:xfrm>
        </p:grpSpPr>
        <p:sp>
          <p:nvSpPr>
            <p:cNvPr id="114" name="Star: 5 Points 113">
              <a:extLst>
                <a:ext uri="{FF2B5EF4-FFF2-40B4-BE49-F238E27FC236}">
                  <a16:creationId xmlns:a16="http://schemas.microsoft.com/office/drawing/2014/main" id="{6F06A6A3-D490-8B0D-8B70-175D9D71D6E9}"/>
                </a:ext>
              </a:extLst>
            </p:cNvPr>
            <p:cNvSpPr/>
            <p:nvPr/>
          </p:nvSpPr>
          <p:spPr>
            <a:xfrm>
              <a:off x="11168313" y="10407733"/>
              <a:ext cx="2887171" cy="2887171"/>
            </a:xfrm>
            <a:prstGeom prst="star5">
              <a:avLst>
                <a:gd name="adj" fmla="val 23522"/>
                <a:gd name="hf" fmla="val 105146"/>
                <a:gd name="vf" fmla="val 110557"/>
              </a:avLst>
            </a:prstGeom>
            <a:solidFill>
              <a:srgbClr val="002060"/>
            </a:solidFill>
            <a:ln w="152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a:p>
          </p:txBody>
        </p:sp>
        <p:sp>
          <p:nvSpPr>
            <p:cNvPr id="115" name="Star: 5 Points 114">
              <a:extLst>
                <a:ext uri="{FF2B5EF4-FFF2-40B4-BE49-F238E27FC236}">
                  <a16:creationId xmlns:a16="http://schemas.microsoft.com/office/drawing/2014/main" id="{0FD1A669-B7D8-FF08-CC54-57D5B48BA0B5}"/>
                </a:ext>
              </a:extLst>
            </p:cNvPr>
            <p:cNvSpPr/>
            <p:nvPr/>
          </p:nvSpPr>
          <p:spPr>
            <a:xfrm>
              <a:off x="11421700" y="10661120"/>
              <a:ext cx="2380398" cy="2380398"/>
            </a:xfrm>
            <a:prstGeom prst="star5">
              <a:avLst>
                <a:gd name="adj" fmla="val 23522"/>
                <a:gd name="hf" fmla="val 105146"/>
                <a:gd name="vf" fmla="val 110557"/>
              </a:avLst>
            </a:prstGeom>
            <a:solidFill>
              <a:schemeClr val="bg1"/>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dirty="0">
                <a:solidFill>
                  <a:srgbClr val="002060"/>
                </a:solidFill>
              </a:endParaRPr>
            </a:p>
          </p:txBody>
        </p:sp>
      </p:grpSp>
      <p:sp>
        <p:nvSpPr>
          <p:cNvPr id="116" name="Rectangle 115">
            <a:extLst>
              <a:ext uri="{FF2B5EF4-FFF2-40B4-BE49-F238E27FC236}">
                <a16:creationId xmlns:a16="http://schemas.microsoft.com/office/drawing/2014/main" id="{F0B1CCAF-0103-C4C5-5B73-D4E6DC30275B}"/>
              </a:ext>
            </a:extLst>
          </p:cNvPr>
          <p:cNvSpPr/>
          <p:nvPr/>
        </p:nvSpPr>
        <p:spPr>
          <a:xfrm>
            <a:off x="460791" y="5100865"/>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a:solidFill>
                  <a:srgbClr val="002060"/>
                </a:solidFill>
                <a:latin typeface="Gill Sans MT" panose="020B0502020104020203" pitchFamily="34" charset="0"/>
              </a:rPr>
              <a:t>Y13</a:t>
            </a:r>
          </a:p>
        </p:txBody>
      </p:sp>
      <p:sp>
        <p:nvSpPr>
          <p:cNvPr id="117" name="Rectangle 116">
            <a:extLst>
              <a:ext uri="{FF2B5EF4-FFF2-40B4-BE49-F238E27FC236}">
                <a16:creationId xmlns:a16="http://schemas.microsoft.com/office/drawing/2014/main" id="{7E532E56-B490-4414-87EC-C71AAD43A146}"/>
              </a:ext>
            </a:extLst>
          </p:cNvPr>
          <p:cNvSpPr/>
          <p:nvPr/>
        </p:nvSpPr>
        <p:spPr>
          <a:xfrm>
            <a:off x="460791" y="10160742"/>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a:solidFill>
                  <a:srgbClr val="002060"/>
                </a:solidFill>
                <a:latin typeface="Gill Sans MT" panose="020B0502020104020203" pitchFamily="34" charset="0"/>
              </a:rPr>
              <a:t>Y11</a:t>
            </a:r>
          </a:p>
        </p:txBody>
      </p:sp>
      <p:sp>
        <p:nvSpPr>
          <p:cNvPr id="118" name="Rectangle 117">
            <a:extLst>
              <a:ext uri="{FF2B5EF4-FFF2-40B4-BE49-F238E27FC236}">
                <a16:creationId xmlns:a16="http://schemas.microsoft.com/office/drawing/2014/main" id="{52CD54F0-6395-E9AA-FB2F-DAD178E8A4FB}"/>
              </a:ext>
            </a:extLst>
          </p:cNvPr>
          <p:cNvSpPr/>
          <p:nvPr/>
        </p:nvSpPr>
        <p:spPr>
          <a:xfrm>
            <a:off x="460791" y="15220619"/>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a:solidFill>
                  <a:srgbClr val="002060"/>
                </a:solidFill>
                <a:latin typeface="Gill Sans MT" panose="020B0502020104020203" pitchFamily="34" charset="0"/>
              </a:rPr>
              <a:t>Y9</a:t>
            </a:r>
          </a:p>
        </p:txBody>
      </p:sp>
      <p:sp>
        <p:nvSpPr>
          <p:cNvPr id="119" name="Rectangle 118">
            <a:extLst>
              <a:ext uri="{FF2B5EF4-FFF2-40B4-BE49-F238E27FC236}">
                <a16:creationId xmlns:a16="http://schemas.microsoft.com/office/drawing/2014/main" id="{F7B34BE6-2853-6C62-9751-8EB0C5041D45}"/>
              </a:ext>
            </a:extLst>
          </p:cNvPr>
          <p:cNvSpPr/>
          <p:nvPr/>
        </p:nvSpPr>
        <p:spPr>
          <a:xfrm>
            <a:off x="460791" y="20280495"/>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a:solidFill>
                  <a:srgbClr val="002060"/>
                </a:solidFill>
                <a:latin typeface="Gill Sans MT" panose="020B0502020104020203" pitchFamily="34" charset="0"/>
              </a:rPr>
              <a:t>Y7</a:t>
            </a:r>
          </a:p>
        </p:txBody>
      </p:sp>
      <p:sp>
        <p:nvSpPr>
          <p:cNvPr id="120" name="Rectangle 119">
            <a:extLst>
              <a:ext uri="{FF2B5EF4-FFF2-40B4-BE49-F238E27FC236}">
                <a16:creationId xmlns:a16="http://schemas.microsoft.com/office/drawing/2014/main" id="{3BED7579-B6A0-D3E0-DAA5-5BA4E7F39477}"/>
              </a:ext>
            </a:extLst>
          </p:cNvPr>
          <p:cNvSpPr/>
          <p:nvPr/>
        </p:nvSpPr>
        <p:spPr>
          <a:xfrm>
            <a:off x="12559359" y="7730502"/>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a:solidFill>
                  <a:srgbClr val="002060"/>
                </a:solidFill>
                <a:latin typeface="Gill Sans MT" panose="020B0502020104020203" pitchFamily="34" charset="0"/>
              </a:rPr>
              <a:t>Y12</a:t>
            </a:r>
          </a:p>
        </p:txBody>
      </p:sp>
      <p:sp>
        <p:nvSpPr>
          <p:cNvPr id="121" name="Rectangle 120">
            <a:extLst>
              <a:ext uri="{FF2B5EF4-FFF2-40B4-BE49-F238E27FC236}">
                <a16:creationId xmlns:a16="http://schemas.microsoft.com/office/drawing/2014/main" id="{44DBA9F5-B338-4A19-ADF4-6BAB6441AD5D}"/>
              </a:ext>
            </a:extLst>
          </p:cNvPr>
          <p:cNvSpPr/>
          <p:nvPr/>
        </p:nvSpPr>
        <p:spPr>
          <a:xfrm>
            <a:off x="12559359" y="12749568"/>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a:solidFill>
                  <a:srgbClr val="002060"/>
                </a:solidFill>
                <a:latin typeface="Gill Sans MT" panose="020B0502020104020203" pitchFamily="34" charset="0"/>
              </a:rPr>
              <a:t>Y10</a:t>
            </a:r>
          </a:p>
        </p:txBody>
      </p:sp>
      <p:sp>
        <p:nvSpPr>
          <p:cNvPr id="122" name="Rectangle 121">
            <a:extLst>
              <a:ext uri="{FF2B5EF4-FFF2-40B4-BE49-F238E27FC236}">
                <a16:creationId xmlns:a16="http://schemas.microsoft.com/office/drawing/2014/main" id="{D52756E5-807C-1719-6158-14FDB20FCC73}"/>
              </a:ext>
            </a:extLst>
          </p:cNvPr>
          <p:cNvSpPr/>
          <p:nvPr/>
        </p:nvSpPr>
        <p:spPr>
          <a:xfrm>
            <a:off x="12559359" y="17768635"/>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a:solidFill>
                  <a:srgbClr val="002060"/>
                </a:solidFill>
                <a:latin typeface="Gill Sans MT" panose="020B0502020104020203" pitchFamily="34" charset="0"/>
              </a:rPr>
              <a:t>Y8</a:t>
            </a:r>
          </a:p>
        </p:txBody>
      </p:sp>
      <p:grpSp>
        <p:nvGrpSpPr>
          <p:cNvPr id="241" name="Group 240">
            <a:extLst>
              <a:ext uri="{FF2B5EF4-FFF2-40B4-BE49-F238E27FC236}">
                <a16:creationId xmlns:a16="http://schemas.microsoft.com/office/drawing/2014/main" id="{51A598A9-344A-2B16-9E77-EE7E10AD5524}"/>
              </a:ext>
            </a:extLst>
          </p:cNvPr>
          <p:cNvGrpSpPr/>
          <p:nvPr/>
        </p:nvGrpSpPr>
        <p:grpSpPr>
          <a:xfrm>
            <a:off x="828892" y="9146059"/>
            <a:ext cx="12688182" cy="11147958"/>
            <a:chOff x="828892" y="9146059"/>
            <a:chExt cx="12688182" cy="11147958"/>
          </a:xfrm>
        </p:grpSpPr>
        <p:sp>
          <p:nvSpPr>
            <p:cNvPr id="89" name="Rectangle 88">
              <a:extLst>
                <a:ext uri="{FF2B5EF4-FFF2-40B4-BE49-F238E27FC236}">
                  <a16:creationId xmlns:a16="http://schemas.microsoft.com/office/drawing/2014/main" id="{E44EAA63-2189-883C-2858-8A08824C2C3E}"/>
                </a:ext>
              </a:extLst>
            </p:cNvPr>
            <p:cNvSpPr/>
            <p:nvPr/>
          </p:nvSpPr>
          <p:spPr>
            <a:xfrm>
              <a:off x="2400234" y="19267484"/>
              <a:ext cx="1623590" cy="1026533"/>
            </a:xfrm>
            <a:prstGeom prst="rect">
              <a:avLst/>
            </a:prstGeom>
            <a:solidFill>
              <a:schemeClr val="bg1"/>
            </a:solid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Addition &amp; Subtraction</a:t>
              </a:r>
            </a:p>
          </p:txBody>
        </p:sp>
        <p:sp>
          <p:nvSpPr>
            <p:cNvPr id="92" name="Rectangle 91">
              <a:extLst>
                <a:ext uri="{FF2B5EF4-FFF2-40B4-BE49-F238E27FC236}">
                  <a16:creationId xmlns:a16="http://schemas.microsoft.com/office/drawing/2014/main" id="{CAB96D23-F69B-F66A-4CEF-83F4EF15E0F7}"/>
                </a:ext>
              </a:extLst>
            </p:cNvPr>
            <p:cNvSpPr/>
            <p:nvPr/>
          </p:nvSpPr>
          <p:spPr>
            <a:xfrm>
              <a:off x="4298884" y="19267484"/>
              <a:ext cx="1623590" cy="1026533"/>
            </a:xfrm>
            <a:prstGeom prst="rect">
              <a:avLst/>
            </a:prstGeom>
            <a:solidFill>
              <a:schemeClr val="bg1"/>
            </a:solid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Multiplication &amp; Division</a:t>
              </a:r>
            </a:p>
          </p:txBody>
        </p:sp>
        <p:sp>
          <p:nvSpPr>
            <p:cNvPr id="93" name="Rectangle 92">
              <a:extLst>
                <a:ext uri="{FF2B5EF4-FFF2-40B4-BE49-F238E27FC236}">
                  <a16:creationId xmlns:a16="http://schemas.microsoft.com/office/drawing/2014/main" id="{53DA65DA-696B-936C-DA82-C4B8274A410F}"/>
                </a:ext>
              </a:extLst>
            </p:cNvPr>
            <p:cNvSpPr/>
            <p:nvPr/>
          </p:nvSpPr>
          <p:spPr>
            <a:xfrm>
              <a:off x="6197534" y="19267484"/>
              <a:ext cx="1623590" cy="1026533"/>
            </a:xfrm>
            <a:prstGeom prst="rect">
              <a:avLst/>
            </a:prstGeom>
            <a:solidFill>
              <a:schemeClr val="bg1"/>
            </a:solidFill>
            <a:ln w="1016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Angles</a:t>
              </a:r>
            </a:p>
          </p:txBody>
        </p:sp>
        <p:sp>
          <p:nvSpPr>
            <p:cNvPr id="94" name="Rectangle 93">
              <a:extLst>
                <a:ext uri="{FF2B5EF4-FFF2-40B4-BE49-F238E27FC236}">
                  <a16:creationId xmlns:a16="http://schemas.microsoft.com/office/drawing/2014/main" id="{3B9E6F55-2B76-FD62-B8A4-A4A226A8E13E}"/>
                </a:ext>
              </a:extLst>
            </p:cNvPr>
            <p:cNvSpPr/>
            <p:nvPr/>
          </p:nvSpPr>
          <p:spPr>
            <a:xfrm>
              <a:off x="8096184" y="19267484"/>
              <a:ext cx="1623590" cy="1026533"/>
            </a:xfrm>
            <a:prstGeom prst="rect">
              <a:avLst/>
            </a:prstGeom>
            <a:solidFill>
              <a:schemeClr val="bg1"/>
            </a:solid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Parts of a Whole</a:t>
              </a:r>
            </a:p>
          </p:txBody>
        </p:sp>
        <p:sp>
          <p:nvSpPr>
            <p:cNvPr id="95" name="Rectangle 94">
              <a:extLst>
                <a:ext uri="{FF2B5EF4-FFF2-40B4-BE49-F238E27FC236}">
                  <a16:creationId xmlns:a16="http://schemas.microsoft.com/office/drawing/2014/main" id="{B1D55A82-0391-7FF1-E5FE-8F6865B7BE32}"/>
                </a:ext>
              </a:extLst>
            </p:cNvPr>
            <p:cNvSpPr/>
            <p:nvPr/>
          </p:nvSpPr>
          <p:spPr>
            <a:xfrm>
              <a:off x="9994834" y="19267484"/>
              <a:ext cx="1623590" cy="1026533"/>
            </a:xfrm>
            <a:prstGeom prst="rect">
              <a:avLst/>
            </a:prstGeom>
            <a:solidFill>
              <a:schemeClr val="bg1"/>
            </a:solidFill>
            <a:ln w="1016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Algebraic Reasoning</a:t>
              </a:r>
            </a:p>
          </p:txBody>
        </p:sp>
        <p:sp>
          <p:nvSpPr>
            <p:cNvPr id="96" name="Rectangle 95">
              <a:extLst>
                <a:ext uri="{FF2B5EF4-FFF2-40B4-BE49-F238E27FC236}">
                  <a16:creationId xmlns:a16="http://schemas.microsoft.com/office/drawing/2014/main" id="{6E40C87C-DA7B-E44D-A348-C94315346E70}"/>
                </a:ext>
              </a:extLst>
            </p:cNvPr>
            <p:cNvSpPr/>
            <p:nvPr/>
          </p:nvSpPr>
          <p:spPr>
            <a:xfrm>
              <a:off x="11893484" y="19267484"/>
              <a:ext cx="1623590" cy="1026533"/>
            </a:xfrm>
            <a:prstGeom prst="rect">
              <a:avLst/>
            </a:prstGeom>
            <a:solidFill>
              <a:schemeClr val="bg1"/>
            </a:solidFill>
            <a:ln w="1016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Units &amp; Measure</a:t>
              </a:r>
            </a:p>
          </p:txBody>
        </p:sp>
        <p:sp>
          <p:nvSpPr>
            <p:cNvPr id="162" name="Rectangle 161">
              <a:extLst>
                <a:ext uri="{FF2B5EF4-FFF2-40B4-BE49-F238E27FC236}">
                  <a16:creationId xmlns:a16="http://schemas.microsoft.com/office/drawing/2014/main" id="{FBB16402-0CF1-58C9-64FB-95312C59C04A}"/>
                </a:ext>
              </a:extLst>
            </p:cNvPr>
            <p:cNvSpPr/>
            <p:nvPr/>
          </p:nvSpPr>
          <p:spPr>
            <a:xfrm>
              <a:off x="828892" y="16737127"/>
              <a:ext cx="1623590" cy="1026533"/>
            </a:xfrm>
            <a:prstGeom prst="rect">
              <a:avLst/>
            </a:prstGeom>
            <a:solidFill>
              <a:schemeClr val="bg1"/>
            </a:solidFill>
            <a:ln w="1016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Analysing</a:t>
              </a:r>
              <a:br>
                <a:rPr lang="en-GB" dirty="0">
                  <a:solidFill>
                    <a:srgbClr val="002060"/>
                  </a:solidFill>
                  <a:latin typeface="Gill Sans MT" panose="020B0502020104020203" pitchFamily="34" charset="0"/>
                </a:rPr>
              </a:br>
              <a:r>
                <a:rPr lang="en-GB" dirty="0">
                  <a:solidFill>
                    <a:srgbClr val="002060"/>
                  </a:solidFill>
                  <a:latin typeface="Gill Sans MT" panose="020B0502020104020203" pitchFamily="34" charset="0"/>
                </a:rPr>
                <a:t>Data</a:t>
              </a:r>
            </a:p>
          </p:txBody>
        </p:sp>
        <p:sp>
          <p:nvSpPr>
            <p:cNvPr id="163" name="Rectangle 162">
              <a:extLst>
                <a:ext uri="{FF2B5EF4-FFF2-40B4-BE49-F238E27FC236}">
                  <a16:creationId xmlns:a16="http://schemas.microsoft.com/office/drawing/2014/main" id="{738C2D9A-71D7-BB91-329D-72D2BB7E1E44}"/>
                </a:ext>
              </a:extLst>
            </p:cNvPr>
            <p:cNvSpPr/>
            <p:nvPr/>
          </p:nvSpPr>
          <p:spPr>
            <a:xfrm>
              <a:off x="2727542" y="16737127"/>
              <a:ext cx="1623590" cy="1026533"/>
            </a:xfrm>
            <a:prstGeom prst="rect">
              <a:avLst/>
            </a:prstGeom>
            <a:solidFill>
              <a:schemeClr val="bg1"/>
            </a:solidFill>
            <a:ln w="1016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Ratio &amp; Proportion 2</a:t>
              </a:r>
            </a:p>
          </p:txBody>
        </p:sp>
        <p:sp>
          <p:nvSpPr>
            <p:cNvPr id="164" name="Rectangle 163">
              <a:extLst>
                <a:ext uri="{FF2B5EF4-FFF2-40B4-BE49-F238E27FC236}">
                  <a16:creationId xmlns:a16="http://schemas.microsoft.com/office/drawing/2014/main" id="{7858E8A4-4EE6-C5ED-F418-B029478E0469}"/>
                </a:ext>
              </a:extLst>
            </p:cNvPr>
            <p:cNvSpPr/>
            <p:nvPr/>
          </p:nvSpPr>
          <p:spPr>
            <a:xfrm>
              <a:off x="4626192" y="16737127"/>
              <a:ext cx="1623590" cy="1026533"/>
            </a:xfrm>
            <a:prstGeom prst="rect">
              <a:avLst/>
            </a:prstGeom>
            <a:solidFill>
              <a:schemeClr val="bg1"/>
            </a:solidFill>
            <a:ln w="1016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Ratio &amp; Proportion 1</a:t>
              </a:r>
            </a:p>
          </p:txBody>
        </p:sp>
        <p:sp>
          <p:nvSpPr>
            <p:cNvPr id="165" name="Rectangle 164">
              <a:extLst>
                <a:ext uri="{FF2B5EF4-FFF2-40B4-BE49-F238E27FC236}">
                  <a16:creationId xmlns:a16="http://schemas.microsoft.com/office/drawing/2014/main" id="{9863FDD6-FB04-E51C-1410-47DE3C86E174}"/>
                </a:ext>
              </a:extLst>
            </p:cNvPr>
            <p:cNvSpPr/>
            <p:nvPr/>
          </p:nvSpPr>
          <p:spPr>
            <a:xfrm>
              <a:off x="6524842" y="16737127"/>
              <a:ext cx="1623590" cy="1026533"/>
            </a:xfrm>
            <a:prstGeom prst="rect">
              <a:avLst/>
            </a:prstGeom>
            <a:solidFill>
              <a:schemeClr val="bg1"/>
            </a:solidFill>
            <a:ln w="1016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Shape &amp; Construction</a:t>
              </a:r>
            </a:p>
          </p:txBody>
        </p:sp>
        <p:sp>
          <p:nvSpPr>
            <p:cNvPr id="166" name="Rectangle 165">
              <a:extLst>
                <a:ext uri="{FF2B5EF4-FFF2-40B4-BE49-F238E27FC236}">
                  <a16:creationId xmlns:a16="http://schemas.microsoft.com/office/drawing/2014/main" id="{66757F85-7811-BB49-8932-30A5A473F555}"/>
                </a:ext>
              </a:extLst>
            </p:cNvPr>
            <p:cNvSpPr/>
            <p:nvPr/>
          </p:nvSpPr>
          <p:spPr>
            <a:xfrm>
              <a:off x="8423492" y="16737127"/>
              <a:ext cx="1623590" cy="1026533"/>
            </a:xfrm>
            <a:prstGeom prst="rect">
              <a:avLst/>
            </a:prstGeom>
            <a:solidFill>
              <a:schemeClr val="bg1"/>
            </a:solidFill>
            <a:ln w="1016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Describing with Algebra</a:t>
              </a:r>
            </a:p>
          </p:txBody>
        </p:sp>
        <p:sp>
          <p:nvSpPr>
            <p:cNvPr id="167" name="Rectangle 166">
              <a:extLst>
                <a:ext uri="{FF2B5EF4-FFF2-40B4-BE49-F238E27FC236}">
                  <a16:creationId xmlns:a16="http://schemas.microsoft.com/office/drawing/2014/main" id="{3FF4C0A0-AE17-DB7A-7D41-A3DE14CD5025}"/>
                </a:ext>
              </a:extLst>
            </p:cNvPr>
            <p:cNvSpPr/>
            <p:nvPr/>
          </p:nvSpPr>
          <p:spPr>
            <a:xfrm>
              <a:off x="10322142" y="16737127"/>
              <a:ext cx="1623590" cy="1026533"/>
            </a:xfrm>
            <a:prstGeom prst="rect">
              <a:avLst/>
            </a:prstGeom>
            <a:solidFill>
              <a:schemeClr val="bg1"/>
            </a:solid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Properties of Numbers</a:t>
              </a:r>
            </a:p>
          </p:txBody>
        </p:sp>
        <p:sp>
          <p:nvSpPr>
            <p:cNvPr id="192" name="Rectangle 191">
              <a:extLst>
                <a:ext uri="{FF2B5EF4-FFF2-40B4-BE49-F238E27FC236}">
                  <a16:creationId xmlns:a16="http://schemas.microsoft.com/office/drawing/2014/main" id="{A998BF60-D2BA-931A-BFED-7193FD8E1B23}"/>
                </a:ext>
              </a:extLst>
            </p:cNvPr>
            <p:cNvSpPr/>
            <p:nvPr/>
          </p:nvSpPr>
          <p:spPr>
            <a:xfrm>
              <a:off x="2400234" y="14206771"/>
              <a:ext cx="1623590" cy="1026533"/>
            </a:xfrm>
            <a:prstGeom prst="rect">
              <a:avLst/>
            </a:prstGeom>
            <a:solidFill>
              <a:schemeClr val="bg1"/>
            </a:solid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Factors, Primes &amp; Indices</a:t>
              </a:r>
            </a:p>
          </p:txBody>
        </p:sp>
        <p:sp>
          <p:nvSpPr>
            <p:cNvPr id="193" name="Rectangle 192">
              <a:extLst>
                <a:ext uri="{FF2B5EF4-FFF2-40B4-BE49-F238E27FC236}">
                  <a16:creationId xmlns:a16="http://schemas.microsoft.com/office/drawing/2014/main" id="{4BD5F43F-2C3C-1D49-7CD0-BB7F96C13622}"/>
                </a:ext>
              </a:extLst>
            </p:cNvPr>
            <p:cNvSpPr/>
            <p:nvPr/>
          </p:nvSpPr>
          <p:spPr>
            <a:xfrm>
              <a:off x="4298884" y="14206771"/>
              <a:ext cx="1623590" cy="1026533"/>
            </a:xfrm>
            <a:prstGeom prst="rect">
              <a:avLst/>
            </a:prstGeom>
            <a:solidFill>
              <a:schemeClr val="bg1"/>
            </a:solidFill>
            <a:ln w="1016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Formulae &amp; Manipulation</a:t>
              </a:r>
            </a:p>
          </p:txBody>
        </p:sp>
        <p:sp>
          <p:nvSpPr>
            <p:cNvPr id="194" name="Rectangle 193">
              <a:extLst>
                <a:ext uri="{FF2B5EF4-FFF2-40B4-BE49-F238E27FC236}">
                  <a16:creationId xmlns:a16="http://schemas.microsoft.com/office/drawing/2014/main" id="{84407E81-77F1-47AB-1AFA-63B08BAFDBA1}"/>
                </a:ext>
              </a:extLst>
            </p:cNvPr>
            <p:cNvSpPr/>
            <p:nvPr/>
          </p:nvSpPr>
          <p:spPr>
            <a:xfrm>
              <a:off x="6197534" y="14206771"/>
              <a:ext cx="1623590" cy="1026533"/>
            </a:xfrm>
            <a:prstGeom prst="rect">
              <a:avLst/>
            </a:prstGeom>
            <a:solidFill>
              <a:schemeClr val="bg1"/>
            </a:solidFill>
            <a:ln w="1016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Proportional Relationships</a:t>
              </a:r>
            </a:p>
          </p:txBody>
        </p:sp>
        <p:sp>
          <p:nvSpPr>
            <p:cNvPr id="195" name="Rectangle 194">
              <a:extLst>
                <a:ext uri="{FF2B5EF4-FFF2-40B4-BE49-F238E27FC236}">
                  <a16:creationId xmlns:a16="http://schemas.microsoft.com/office/drawing/2014/main" id="{26FCACD1-8FF2-6504-8A11-077D723E65AF}"/>
                </a:ext>
              </a:extLst>
            </p:cNvPr>
            <p:cNvSpPr/>
            <p:nvPr/>
          </p:nvSpPr>
          <p:spPr>
            <a:xfrm>
              <a:off x="8096184" y="14206771"/>
              <a:ext cx="1623590" cy="1026533"/>
            </a:xfrm>
            <a:prstGeom prst="rect">
              <a:avLst/>
            </a:prstGeom>
            <a:solidFill>
              <a:schemeClr val="bg1"/>
            </a:solidFill>
            <a:ln w="1016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Congruence, Similarity &amp; Constructions</a:t>
              </a:r>
            </a:p>
          </p:txBody>
        </p:sp>
        <p:sp>
          <p:nvSpPr>
            <p:cNvPr id="196" name="Rectangle 195">
              <a:extLst>
                <a:ext uri="{FF2B5EF4-FFF2-40B4-BE49-F238E27FC236}">
                  <a16:creationId xmlns:a16="http://schemas.microsoft.com/office/drawing/2014/main" id="{05F414D0-6746-9AE6-D6D9-4D1FCC26DEFF}"/>
                </a:ext>
              </a:extLst>
            </p:cNvPr>
            <p:cNvSpPr/>
            <p:nvPr/>
          </p:nvSpPr>
          <p:spPr>
            <a:xfrm>
              <a:off x="9994834" y="14206771"/>
              <a:ext cx="1623590" cy="1026533"/>
            </a:xfrm>
            <a:prstGeom prst="rect">
              <a:avLst/>
            </a:prstGeom>
            <a:solidFill>
              <a:schemeClr val="bg1"/>
            </a:solidFill>
            <a:ln w="1016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Quadratics &amp; Graphs</a:t>
              </a:r>
            </a:p>
          </p:txBody>
        </p:sp>
        <p:sp>
          <p:nvSpPr>
            <p:cNvPr id="197" name="Rectangle 196">
              <a:extLst>
                <a:ext uri="{FF2B5EF4-FFF2-40B4-BE49-F238E27FC236}">
                  <a16:creationId xmlns:a16="http://schemas.microsoft.com/office/drawing/2014/main" id="{87617412-7C9A-9F1A-2881-97234518F11E}"/>
                </a:ext>
              </a:extLst>
            </p:cNvPr>
            <p:cNvSpPr/>
            <p:nvPr/>
          </p:nvSpPr>
          <p:spPr>
            <a:xfrm>
              <a:off x="11893484" y="14206771"/>
              <a:ext cx="1623590" cy="1026533"/>
            </a:xfrm>
            <a:prstGeom prst="rect">
              <a:avLst/>
            </a:prstGeom>
            <a:solidFill>
              <a:schemeClr val="bg1"/>
            </a:solidFill>
            <a:ln w="1016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Inferences from Data</a:t>
              </a:r>
            </a:p>
          </p:txBody>
        </p:sp>
        <p:sp>
          <p:nvSpPr>
            <p:cNvPr id="186" name="Rectangle 185">
              <a:extLst>
                <a:ext uri="{FF2B5EF4-FFF2-40B4-BE49-F238E27FC236}">
                  <a16:creationId xmlns:a16="http://schemas.microsoft.com/office/drawing/2014/main" id="{B94770C8-1C69-B4A7-09F0-DBF15B13FCC3}"/>
                </a:ext>
              </a:extLst>
            </p:cNvPr>
            <p:cNvSpPr/>
            <p:nvPr/>
          </p:nvSpPr>
          <p:spPr>
            <a:xfrm>
              <a:off x="828892" y="11676415"/>
              <a:ext cx="1623590" cy="1026533"/>
            </a:xfrm>
            <a:prstGeom prst="rect">
              <a:avLst/>
            </a:prstGeom>
            <a:solidFill>
              <a:schemeClr val="bg1"/>
            </a:solidFill>
            <a:ln w="1016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Comparing Data</a:t>
              </a:r>
            </a:p>
          </p:txBody>
        </p:sp>
        <p:sp>
          <p:nvSpPr>
            <p:cNvPr id="187" name="Rectangle 186">
              <a:extLst>
                <a:ext uri="{FF2B5EF4-FFF2-40B4-BE49-F238E27FC236}">
                  <a16:creationId xmlns:a16="http://schemas.microsoft.com/office/drawing/2014/main" id="{249F3325-D64F-8B05-B810-7BEACBDAD509}"/>
                </a:ext>
              </a:extLst>
            </p:cNvPr>
            <p:cNvSpPr/>
            <p:nvPr/>
          </p:nvSpPr>
          <p:spPr>
            <a:xfrm>
              <a:off x="2727542" y="11676415"/>
              <a:ext cx="1623590" cy="1026533"/>
            </a:xfrm>
            <a:prstGeom prst="rect">
              <a:avLst/>
            </a:prstGeom>
            <a:solidFill>
              <a:schemeClr val="bg1"/>
            </a:solidFill>
            <a:ln w="1016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Geometrical Reasoning</a:t>
              </a:r>
            </a:p>
          </p:txBody>
        </p:sp>
        <p:sp>
          <p:nvSpPr>
            <p:cNvPr id="188" name="Rectangle 187">
              <a:extLst>
                <a:ext uri="{FF2B5EF4-FFF2-40B4-BE49-F238E27FC236}">
                  <a16:creationId xmlns:a16="http://schemas.microsoft.com/office/drawing/2014/main" id="{4273E5B3-17D9-C532-C257-E158F02582EF}"/>
                </a:ext>
              </a:extLst>
            </p:cNvPr>
            <p:cNvSpPr/>
            <p:nvPr/>
          </p:nvSpPr>
          <p:spPr>
            <a:xfrm>
              <a:off x="4626192" y="11676415"/>
              <a:ext cx="1623590" cy="1026533"/>
            </a:xfrm>
            <a:prstGeom prst="rect">
              <a:avLst/>
            </a:prstGeom>
            <a:solidFill>
              <a:schemeClr val="bg1"/>
            </a:solidFill>
            <a:ln w="1016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Ratio &amp; Proportion 3</a:t>
              </a:r>
            </a:p>
          </p:txBody>
        </p:sp>
        <p:sp>
          <p:nvSpPr>
            <p:cNvPr id="189" name="Rectangle 188">
              <a:extLst>
                <a:ext uri="{FF2B5EF4-FFF2-40B4-BE49-F238E27FC236}">
                  <a16:creationId xmlns:a16="http://schemas.microsoft.com/office/drawing/2014/main" id="{1D8B8273-01D4-B060-2773-3EBEBD795E39}"/>
                </a:ext>
              </a:extLst>
            </p:cNvPr>
            <p:cNvSpPr/>
            <p:nvPr/>
          </p:nvSpPr>
          <p:spPr>
            <a:xfrm>
              <a:off x="6524842" y="11676415"/>
              <a:ext cx="1623590" cy="1026533"/>
            </a:xfrm>
            <a:prstGeom prst="rect">
              <a:avLst/>
            </a:prstGeom>
            <a:solidFill>
              <a:schemeClr val="bg1"/>
            </a:solidFill>
            <a:ln w="1016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Measures &amp; Accuracy</a:t>
              </a:r>
            </a:p>
          </p:txBody>
        </p:sp>
        <p:sp>
          <p:nvSpPr>
            <p:cNvPr id="190" name="Rectangle 189">
              <a:extLst>
                <a:ext uri="{FF2B5EF4-FFF2-40B4-BE49-F238E27FC236}">
                  <a16:creationId xmlns:a16="http://schemas.microsoft.com/office/drawing/2014/main" id="{A4E73906-9950-3581-FBBC-043EB1FF8CCA}"/>
                </a:ext>
              </a:extLst>
            </p:cNvPr>
            <p:cNvSpPr/>
            <p:nvPr/>
          </p:nvSpPr>
          <p:spPr>
            <a:xfrm>
              <a:off x="8423492" y="11676415"/>
              <a:ext cx="1623590" cy="1026533"/>
            </a:xfrm>
            <a:prstGeom prst="rect">
              <a:avLst/>
            </a:prstGeom>
            <a:solidFill>
              <a:schemeClr val="bg1"/>
            </a:solidFill>
            <a:ln w="1016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Equations, Inequalities &amp; Graphs</a:t>
              </a:r>
            </a:p>
          </p:txBody>
        </p:sp>
        <p:sp>
          <p:nvSpPr>
            <p:cNvPr id="191" name="Rectangle 190">
              <a:extLst>
                <a:ext uri="{FF2B5EF4-FFF2-40B4-BE49-F238E27FC236}">
                  <a16:creationId xmlns:a16="http://schemas.microsoft.com/office/drawing/2014/main" id="{766DC808-E331-BE49-38D0-4057362C8C7A}"/>
                </a:ext>
              </a:extLst>
            </p:cNvPr>
            <p:cNvSpPr/>
            <p:nvPr/>
          </p:nvSpPr>
          <p:spPr>
            <a:xfrm>
              <a:off x="10322142" y="11676415"/>
              <a:ext cx="1623590" cy="1026533"/>
            </a:xfrm>
            <a:prstGeom prst="rect">
              <a:avLst/>
            </a:prstGeom>
            <a:solidFill>
              <a:schemeClr val="bg1"/>
            </a:solid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Numerical Reasoning</a:t>
              </a:r>
            </a:p>
          </p:txBody>
        </p:sp>
        <p:sp>
          <p:nvSpPr>
            <p:cNvPr id="207" name="Rectangle 206">
              <a:extLst>
                <a:ext uri="{FF2B5EF4-FFF2-40B4-BE49-F238E27FC236}">
                  <a16:creationId xmlns:a16="http://schemas.microsoft.com/office/drawing/2014/main" id="{B715D63F-62C6-BA79-119A-A5D6DCBE54F8}"/>
                </a:ext>
              </a:extLst>
            </p:cNvPr>
            <p:cNvSpPr/>
            <p:nvPr/>
          </p:nvSpPr>
          <p:spPr>
            <a:xfrm>
              <a:off x="4142758" y="9169980"/>
              <a:ext cx="1623590" cy="1026533"/>
            </a:xfrm>
            <a:prstGeom prst="rect">
              <a:avLst/>
            </a:prstGeom>
            <a:solidFill>
              <a:schemeClr val="bg1"/>
            </a:solidFill>
            <a:ln w="1016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Advanced Geometry or review</a:t>
              </a:r>
            </a:p>
          </p:txBody>
        </p:sp>
        <p:sp>
          <p:nvSpPr>
            <p:cNvPr id="208" name="Rectangle 207">
              <a:extLst>
                <a:ext uri="{FF2B5EF4-FFF2-40B4-BE49-F238E27FC236}">
                  <a16:creationId xmlns:a16="http://schemas.microsoft.com/office/drawing/2014/main" id="{FC72DF74-9A4B-6C5E-11A4-1CDA558B15EA}"/>
                </a:ext>
              </a:extLst>
            </p:cNvPr>
            <p:cNvSpPr/>
            <p:nvPr/>
          </p:nvSpPr>
          <p:spPr>
            <a:xfrm>
              <a:off x="2341372" y="9226552"/>
              <a:ext cx="1623590" cy="1026533"/>
            </a:xfrm>
            <a:prstGeom prst="rect">
              <a:avLst/>
            </a:prstGeom>
            <a:solidFill>
              <a:schemeClr val="bg1"/>
            </a:solidFill>
            <a:ln w="1016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Algebra, Graphs &amp; Sequences or review</a:t>
              </a:r>
            </a:p>
          </p:txBody>
        </p:sp>
        <p:sp>
          <p:nvSpPr>
            <p:cNvPr id="209" name="Rectangle 208">
              <a:extLst>
                <a:ext uri="{FF2B5EF4-FFF2-40B4-BE49-F238E27FC236}">
                  <a16:creationId xmlns:a16="http://schemas.microsoft.com/office/drawing/2014/main" id="{41F79066-0420-081E-E58F-87A87B78218F}"/>
                </a:ext>
              </a:extLst>
            </p:cNvPr>
            <p:cNvSpPr/>
            <p:nvPr/>
          </p:nvSpPr>
          <p:spPr>
            <a:xfrm>
              <a:off x="6197534" y="9146059"/>
              <a:ext cx="5420890" cy="1026533"/>
            </a:xfrm>
            <a:prstGeom prst="rect">
              <a:avLst/>
            </a:prstGeom>
            <a:solidFill>
              <a:schemeClr val="bg1"/>
            </a:solidFill>
            <a:ln w="101600">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dirty="0">
                  <a:solidFill>
                    <a:srgbClr val="002060"/>
                  </a:solidFill>
                  <a:latin typeface="Gill Sans MT"/>
                </a:rPr>
                <a:t>Review &amp; Revision for GCSE MATHS and STATISTICS</a:t>
              </a:r>
            </a:p>
            <a:p>
              <a:pPr algn="ctr"/>
              <a:r>
                <a:rPr lang="en-GB" dirty="0">
                  <a:solidFill>
                    <a:srgbClr val="002060"/>
                  </a:solidFill>
                  <a:latin typeface="Gill Sans MT"/>
                </a:rPr>
                <a:t>From Class mocks PLC </a:t>
              </a:r>
              <a:endParaRPr lang="en-GB" dirty="0">
                <a:solidFill>
                  <a:srgbClr val="002060"/>
                </a:solidFill>
                <a:latin typeface="Gill Sans MT" panose="020B0502020104020203" pitchFamily="34" charset="0"/>
              </a:endParaRPr>
            </a:p>
          </p:txBody>
        </p:sp>
      </p:grpSp>
      <p:grpSp>
        <p:nvGrpSpPr>
          <p:cNvPr id="223" name="Group 222">
            <a:extLst>
              <a:ext uri="{FF2B5EF4-FFF2-40B4-BE49-F238E27FC236}">
                <a16:creationId xmlns:a16="http://schemas.microsoft.com/office/drawing/2014/main" id="{4529834C-BF5F-1D8D-8DAA-A6E6D51039E0}"/>
              </a:ext>
            </a:extLst>
          </p:cNvPr>
          <p:cNvGrpSpPr/>
          <p:nvPr/>
        </p:nvGrpSpPr>
        <p:grpSpPr>
          <a:xfrm>
            <a:off x="12320380" y="1978278"/>
            <a:ext cx="1941055" cy="1941055"/>
            <a:chOff x="11168313" y="5375460"/>
            <a:chExt cx="2887171" cy="2887171"/>
          </a:xfrm>
        </p:grpSpPr>
        <p:sp>
          <p:nvSpPr>
            <p:cNvPr id="224" name="Star: 5 Points 223">
              <a:extLst>
                <a:ext uri="{FF2B5EF4-FFF2-40B4-BE49-F238E27FC236}">
                  <a16:creationId xmlns:a16="http://schemas.microsoft.com/office/drawing/2014/main" id="{539A6A32-BFB8-D554-C6FC-210827786B17}"/>
                </a:ext>
              </a:extLst>
            </p:cNvPr>
            <p:cNvSpPr/>
            <p:nvPr/>
          </p:nvSpPr>
          <p:spPr>
            <a:xfrm>
              <a:off x="11168313" y="5375460"/>
              <a:ext cx="2887171" cy="2887171"/>
            </a:xfrm>
            <a:prstGeom prst="star5">
              <a:avLst>
                <a:gd name="adj" fmla="val 23522"/>
                <a:gd name="hf" fmla="val 105146"/>
                <a:gd name="vf" fmla="val 110557"/>
              </a:avLst>
            </a:prstGeom>
            <a:solidFill>
              <a:srgbClr val="002060"/>
            </a:solidFill>
            <a:ln w="152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a:p>
          </p:txBody>
        </p:sp>
        <p:sp>
          <p:nvSpPr>
            <p:cNvPr id="225" name="Star: 5 Points 224">
              <a:extLst>
                <a:ext uri="{FF2B5EF4-FFF2-40B4-BE49-F238E27FC236}">
                  <a16:creationId xmlns:a16="http://schemas.microsoft.com/office/drawing/2014/main" id="{EFAE1B70-070E-24E7-D434-EB662317345C}"/>
                </a:ext>
              </a:extLst>
            </p:cNvPr>
            <p:cNvSpPr/>
            <p:nvPr/>
          </p:nvSpPr>
          <p:spPr>
            <a:xfrm>
              <a:off x="11421700" y="5628847"/>
              <a:ext cx="2380398" cy="2380398"/>
            </a:xfrm>
            <a:prstGeom prst="star5">
              <a:avLst>
                <a:gd name="adj" fmla="val 23522"/>
                <a:gd name="hf" fmla="val 105146"/>
                <a:gd name="vf" fmla="val 110557"/>
              </a:avLst>
            </a:prstGeom>
            <a:solidFill>
              <a:schemeClr val="bg1"/>
            </a:solidFill>
            <a:ln w="152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800" b="1" dirty="0">
                <a:solidFill>
                  <a:srgbClr val="002060"/>
                </a:solidFill>
              </a:endParaRPr>
            </a:p>
          </p:txBody>
        </p:sp>
      </p:grpSp>
      <p:sp>
        <p:nvSpPr>
          <p:cNvPr id="226" name="Rectangle 225">
            <a:extLst>
              <a:ext uri="{FF2B5EF4-FFF2-40B4-BE49-F238E27FC236}">
                <a16:creationId xmlns:a16="http://schemas.microsoft.com/office/drawing/2014/main" id="{9CC19AD4-9227-2616-2AF2-FAB815D0B371}"/>
              </a:ext>
            </a:extLst>
          </p:cNvPr>
          <p:cNvSpPr/>
          <p:nvPr/>
        </p:nvSpPr>
        <p:spPr>
          <a:xfrm>
            <a:off x="12635559" y="2711436"/>
            <a:ext cx="1284837" cy="624130"/>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a:solidFill>
                  <a:srgbClr val="002060"/>
                </a:solidFill>
                <a:latin typeface="Gill Sans MT" panose="020B0502020104020203" pitchFamily="34" charset="0"/>
              </a:rPr>
              <a:t>HE</a:t>
            </a:r>
          </a:p>
        </p:txBody>
      </p:sp>
      <p:sp>
        <p:nvSpPr>
          <p:cNvPr id="238" name="Rectangle 237">
            <a:extLst>
              <a:ext uri="{FF2B5EF4-FFF2-40B4-BE49-F238E27FC236}">
                <a16:creationId xmlns:a16="http://schemas.microsoft.com/office/drawing/2014/main" id="{0836C99D-05AD-8561-92DB-DB37C3EDFF52}"/>
              </a:ext>
            </a:extLst>
          </p:cNvPr>
          <p:cNvSpPr/>
          <p:nvPr/>
        </p:nvSpPr>
        <p:spPr>
          <a:xfrm>
            <a:off x="279363" y="203423"/>
            <a:ext cx="12724982" cy="1800441"/>
          </a:xfrm>
          <a:prstGeom prst="rect">
            <a:avLst/>
          </a:prstGeom>
          <a:solidFill>
            <a:schemeClr val="bg1"/>
          </a:solidFill>
          <a:ln w="1016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u="sng" dirty="0">
                <a:solidFill>
                  <a:srgbClr val="002060"/>
                </a:solidFill>
                <a:latin typeface="Gill Sans MT" panose="020B0502020104020203" pitchFamily="34" charset="0"/>
              </a:rPr>
              <a:t>Maths at </a:t>
            </a:r>
            <a:r>
              <a:rPr lang="en-GB" sz="4400" b="1" u="sng" dirty="0" err="1">
                <a:solidFill>
                  <a:srgbClr val="002060"/>
                </a:solidFill>
                <a:latin typeface="Gill Sans MT" panose="020B0502020104020203" pitchFamily="34" charset="0"/>
              </a:rPr>
              <a:t>Northcott</a:t>
            </a:r>
            <a:endParaRPr lang="en-GB" sz="4400" b="1" u="sng" dirty="0">
              <a:solidFill>
                <a:srgbClr val="002060"/>
              </a:solidFill>
              <a:latin typeface="Gill Sans MT" panose="020B0502020104020203" pitchFamily="34" charset="0"/>
            </a:endParaRPr>
          </a:p>
          <a:p>
            <a:pPr algn="ctr"/>
            <a:r>
              <a:rPr lang="en-GB" sz="4400" b="1" u="sng" dirty="0">
                <a:solidFill>
                  <a:srgbClr val="002060"/>
                </a:solidFill>
                <a:latin typeface="Gill Sans MT" panose="020B0502020104020203" pitchFamily="34" charset="0"/>
              </a:rPr>
              <a:t>Our Learning Journey</a:t>
            </a:r>
          </a:p>
        </p:txBody>
      </p:sp>
      <p:sp>
        <p:nvSpPr>
          <p:cNvPr id="123" name="Rectangle 122">
            <a:extLst>
              <a:ext uri="{FF2B5EF4-FFF2-40B4-BE49-F238E27FC236}">
                <a16:creationId xmlns:a16="http://schemas.microsoft.com/office/drawing/2014/main" id="{F679EF7F-CE7D-D841-B382-67D8BCFB8C4B}"/>
              </a:ext>
            </a:extLst>
          </p:cNvPr>
          <p:cNvSpPr/>
          <p:nvPr/>
        </p:nvSpPr>
        <p:spPr>
          <a:xfrm>
            <a:off x="2352264" y="10364425"/>
            <a:ext cx="9235660" cy="426955"/>
          </a:xfrm>
          <a:prstGeom prst="rect">
            <a:avLst/>
          </a:prstGeom>
          <a:solidFill>
            <a:schemeClr val="bg1"/>
          </a:solidFill>
          <a:ln w="1016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dirty="0">
                <a:solidFill>
                  <a:srgbClr val="002060"/>
                </a:solidFill>
                <a:latin typeface="Gill Sans MT"/>
              </a:rPr>
              <a:t>Entry Level Certificate and unit awards (some students)</a:t>
            </a:r>
          </a:p>
        </p:txBody>
      </p:sp>
      <p:sp>
        <p:nvSpPr>
          <p:cNvPr id="124" name="Rectangle 123">
            <a:extLst>
              <a:ext uri="{FF2B5EF4-FFF2-40B4-BE49-F238E27FC236}">
                <a16:creationId xmlns:a16="http://schemas.microsoft.com/office/drawing/2014/main" id="{F679EF7F-CE7D-D841-B382-67D8BCFB8C4B}"/>
              </a:ext>
            </a:extLst>
          </p:cNvPr>
          <p:cNvSpPr/>
          <p:nvPr/>
        </p:nvSpPr>
        <p:spPr>
          <a:xfrm>
            <a:off x="828892" y="12873301"/>
            <a:ext cx="11116840" cy="442273"/>
          </a:xfrm>
          <a:prstGeom prst="rect">
            <a:avLst/>
          </a:prstGeom>
          <a:solidFill>
            <a:schemeClr val="bg1"/>
          </a:solidFill>
          <a:ln w="1016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Entry Level Certificate and unit awards interleaved (some students)</a:t>
            </a:r>
          </a:p>
        </p:txBody>
      </p:sp>
      <p:pic>
        <p:nvPicPr>
          <p:cNvPr id="3" name="Picture 15" descr="A picture containing logo&#10;&#10;Description automatically generated">
            <a:extLst>
              <a:ext uri="{FF2B5EF4-FFF2-40B4-BE49-F238E27FC236}">
                <a16:creationId xmlns:a16="http://schemas.microsoft.com/office/drawing/2014/main" id="{13F487F8-5376-A16F-58CA-41AA72BE388D}"/>
              </a:ext>
            </a:extLst>
          </p:cNvPr>
          <p:cNvPicPr>
            <a:picLocks noChangeAspect="1"/>
          </p:cNvPicPr>
          <p:nvPr/>
        </p:nvPicPr>
        <p:blipFill>
          <a:blip r:embed="rId2"/>
          <a:stretch>
            <a:fillRect/>
          </a:stretch>
        </p:blipFill>
        <p:spPr>
          <a:xfrm>
            <a:off x="473545" y="732945"/>
            <a:ext cx="2744528" cy="731520"/>
          </a:xfrm>
          <a:prstGeom prst="rect">
            <a:avLst/>
          </a:prstGeom>
        </p:spPr>
      </p:pic>
      <p:pic>
        <p:nvPicPr>
          <p:cNvPr id="6" name="Picture 15" descr="A picture containing logo&#10;&#10;Description automatically generated">
            <a:extLst>
              <a:ext uri="{FF2B5EF4-FFF2-40B4-BE49-F238E27FC236}">
                <a16:creationId xmlns:a16="http://schemas.microsoft.com/office/drawing/2014/main" id="{CC7C0200-2A94-7EBE-8836-FE705A6A2EB6}"/>
              </a:ext>
            </a:extLst>
          </p:cNvPr>
          <p:cNvPicPr>
            <a:picLocks noChangeAspect="1"/>
          </p:cNvPicPr>
          <p:nvPr/>
        </p:nvPicPr>
        <p:blipFill>
          <a:blip r:embed="rId2"/>
          <a:stretch>
            <a:fillRect/>
          </a:stretch>
        </p:blipFill>
        <p:spPr>
          <a:xfrm>
            <a:off x="10036471" y="730693"/>
            <a:ext cx="2744528" cy="731520"/>
          </a:xfrm>
          <a:prstGeom prst="rect">
            <a:avLst/>
          </a:prstGeom>
        </p:spPr>
      </p:pic>
      <p:sp>
        <p:nvSpPr>
          <p:cNvPr id="2" name="TextBox 1">
            <a:extLst>
              <a:ext uri="{FF2B5EF4-FFF2-40B4-BE49-F238E27FC236}">
                <a16:creationId xmlns:a16="http://schemas.microsoft.com/office/drawing/2014/main" id="{26C9F6A5-D506-1549-E214-8346246B781E}"/>
              </a:ext>
            </a:extLst>
          </p:cNvPr>
          <p:cNvSpPr txBox="1"/>
          <p:nvPr/>
        </p:nvSpPr>
        <p:spPr>
          <a:xfrm>
            <a:off x="2335969" y="8706795"/>
            <a:ext cx="2743200" cy="4571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GB"/>
          </a:p>
        </p:txBody>
      </p:sp>
      <p:sp>
        <p:nvSpPr>
          <p:cNvPr id="7" name="Rectangle 6">
            <a:extLst>
              <a:ext uri="{FF2B5EF4-FFF2-40B4-BE49-F238E27FC236}">
                <a16:creationId xmlns:a16="http://schemas.microsoft.com/office/drawing/2014/main" id="{68081966-88E1-FB3B-F4ED-94C7B31267EF}"/>
              </a:ext>
            </a:extLst>
          </p:cNvPr>
          <p:cNvSpPr/>
          <p:nvPr/>
        </p:nvSpPr>
        <p:spPr>
          <a:xfrm>
            <a:off x="2340889" y="8615010"/>
            <a:ext cx="3609162" cy="540160"/>
          </a:xfrm>
          <a:prstGeom prst="rect">
            <a:avLst/>
          </a:prstGeom>
          <a:solidFill>
            <a:schemeClr val="bg1"/>
          </a:solidFill>
          <a:ln w="1016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dirty="0">
                <a:solidFill>
                  <a:srgbClr val="002060"/>
                </a:solidFill>
                <a:latin typeface="Gill Sans MT"/>
              </a:rPr>
              <a:t>Extra  Higher Content</a:t>
            </a:r>
            <a:endParaRPr lang="en-GB" dirty="0">
              <a:solidFill>
                <a:srgbClr val="002060"/>
              </a:solidFill>
              <a:latin typeface="Gill Sans MT" panose="020B0502020104020203" pitchFamily="34" charset="0"/>
            </a:endParaRPr>
          </a:p>
        </p:txBody>
      </p:sp>
      <p:sp>
        <p:nvSpPr>
          <p:cNvPr id="10" name="Rectangle 9">
            <a:extLst>
              <a:ext uri="{FF2B5EF4-FFF2-40B4-BE49-F238E27FC236}">
                <a16:creationId xmlns:a16="http://schemas.microsoft.com/office/drawing/2014/main" id="{E46CF6AF-D835-3DD3-3E07-0CEC8CFFBECE}"/>
              </a:ext>
            </a:extLst>
          </p:cNvPr>
          <p:cNvSpPr/>
          <p:nvPr/>
        </p:nvSpPr>
        <p:spPr>
          <a:xfrm>
            <a:off x="981292" y="6709415"/>
            <a:ext cx="1623590" cy="1026533"/>
          </a:xfrm>
          <a:prstGeom prst="rect">
            <a:avLst/>
          </a:prstGeom>
          <a:solidFill>
            <a:schemeClr val="bg1"/>
          </a:solidFill>
          <a:ln w="1016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Comparing Data</a:t>
            </a:r>
          </a:p>
        </p:txBody>
      </p:sp>
      <p:sp>
        <p:nvSpPr>
          <p:cNvPr id="12" name="Rectangle 11">
            <a:extLst>
              <a:ext uri="{FF2B5EF4-FFF2-40B4-BE49-F238E27FC236}">
                <a16:creationId xmlns:a16="http://schemas.microsoft.com/office/drawing/2014/main" id="{E4A48295-4229-968E-CE2E-F893DC6D8ECA}"/>
              </a:ext>
            </a:extLst>
          </p:cNvPr>
          <p:cNvSpPr/>
          <p:nvPr/>
        </p:nvSpPr>
        <p:spPr>
          <a:xfrm>
            <a:off x="2879942" y="6709415"/>
            <a:ext cx="1623590" cy="1026533"/>
          </a:xfrm>
          <a:prstGeom prst="rect">
            <a:avLst/>
          </a:prstGeom>
          <a:solidFill>
            <a:schemeClr val="bg1"/>
          </a:solidFill>
          <a:ln w="1016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Geometrical Reasoning</a:t>
            </a:r>
          </a:p>
        </p:txBody>
      </p:sp>
      <p:sp>
        <p:nvSpPr>
          <p:cNvPr id="14" name="Rectangle 13">
            <a:extLst>
              <a:ext uri="{FF2B5EF4-FFF2-40B4-BE49-F238E27FC236}">
                <a16:creationId xmlns:a16="http://schemas.microsoft.com/office/drawing/2014/main" id="{27E145EC-1AEE-320D-1E82-0E412D1E7352}"/>
              </a:ext>
            </a:extLst>
          </p:cNvPr>
          <p:cNvSpPr/>
          <p:nvPr/>
        </p:nvSpPr>
        <p:spPr>
          <a:xfrm>
            <a:off x="4778592" y="6709415"/>
            <a:ext cx="1623590" cy="1026533"/>
          </a:xfrm>
          <a:prstGeom prst="rect">
            <a:avLst/>
          </a:prstGeom>
          <a:solidFill>
            <a:schemeClr val="bg1"/>
          </a:solidFill>
          <a:ln w="1016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Ratio &amp; Proportion 3</a:t>
            </a:r>
          </a:p>
        </p:txBody>
      </p:sp>
      <p:sp>
        <p:nvSpPr>
          <p:cNvPr id="16" name="Rectangle 15">
            <a:extLst>
              <a:ext uri="{FF2B5EF4-FFF2-40B4-BE49-F238E27FC236}">
                <a16:creationId xmlns:a16="http://schemas.microsoft.com/office/drawing/2014/main" id="{B62B581F-E258-03C7-56C1-04B21C4FF4B9}"/>
              </a:ext>
            </a:extLst>
          </p:cNvPr>
          <p:cNvSpPr/>
          <p:nvPr/>
        </p:nvSpPr>
        <p:spPr>
          <a:xfrm>
            <a:off x="6677242" y="6709415"/>
            <a:ext cx="1623590" cy="1026533"/>
          </a:xfrm>
          <a:prstGeom prst="rect">
            <a:avLst/>
          </a:prstGeom>
          <a:solidFill>
            <a:schemeClr val="bg1"/>
          </a:solidFill>
          <a:ln w="1016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Measures &amp; Accuracy</a:t>
            </a:r>
          </a:p>
        </p:txBody>
      </p:sp>
      <p:sp>
        <p:nvSpPr>
          <p:cNvPr id="18" name="Rectangle 17">
            <a:extLst>
              <a:ext uri="{FF2B5EF4-FFF2-40B4-BE49-F238E27FC236}">
                <a16:creationId xmlns:a16="http://schemas.microsoft.com/office/drawing/2014/main" id="{FF7F898E-4337-7F7B-C4B0-4C29DA537836}"/>
              </a:ext>
            </a:extLst>
          </p:cNvPr>
          <p:cNvSpPr/>
          <p:nvPr/>
        </p:nvSpPr>
        <p:spPr>
          <a:xfrm>
            <a:off x="8575892" y="6709415"/>
            <a:ext cx="1623590" cy="1026533"/>
          </a:xfrm>
          <a:prstGeom prst="rect">
            <a:avLst/>
          </a:prstGeom>
          <a:solidFill>
            <a:schemeClr val="bg1"/>
          </a:solidFill>
          <a:ln w="1016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Equations, Inequalities &amp; Graphs</a:t>
            </a:r>
          </a:p>
        </p:txBody>
      </p:sp>
      <p:sp>
        <p:nvSpPr>
          <p:cNvPr id="20" name="Rectangle 19">
            <a:extLst>
              <a:ext uri="{FF2B5EF4-FFF2-40B4-BE49-F238E27FC236}">
                <a16:creationId xmlns:a16="http://schemas.microsoft.com/office/drawing/2014/main" id="{08B8DC09-8FE9-0351-82C7-279D0594321A}"/>
              </a:ext>
            </a:extLst>
          </p:cNvPr>
          <p:cNvSpPr/>
          <p:nvPr/>
        </p:nvSpPr>
        <p:spPr>
          <a:xfrm>
            <a:off x="10474542" y="6709415"/>
            <a:ext cx="1623590" cy="1026533"/>
          </a:xfrm>
          <a:prstGeom prst="rect">
            <a:avLst/>
          </a:prstGeom>
          <a:solidFill>
            <a:schemeClr val="bg1"/>
          </a:solid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Gill Sans MT" panose="020B0502020104020203" pitchFamily="34" charset="0"/>
              </a:rPr>
              <a:t>Numerical Reasoning</a:t>
            </a:r>
          </a:p>
        </p:txBody>
      </p:sp>
      <p:sp>
        <p:nvSpPr>
          <p:cNvPr id="21" name="Rectangle 20">
            <a:extLst>
              <a:ext uri="{FF2B5EF4-FFF2-40B4-BE49-F238E27FC236}">
                <a16:creationId xmlns:a16="http://schemas.microsoft.com/office/drawing/2014/main" id="{39FC73B2-8B48-64EE-9C84-CBBE563DF0E0}"/>
              </a:ext>
            </a:extLst>
          </p:cNvPr>
          <p:cNvSpPr/>
          <p:nvPr/>
        </p:nvSpPr>
        <p:spPr>
          <a:xfrm>
            <a:off x="973782" y="7914920"/>
            <a:ext cx="11116840" cy="442273"/>
          </a:xfrm>
          <a:prstGeom prst="rect">
            <a:avLst/>
          </a:prstGeom>
          <a:solidFill>
            <a:schemeClr val="bg1"/>
          </a:solidFill>
          <a:ln w="1016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dirty="0">
                <a:solidFill>
                  <a:srgbClr val="002060"/>
                </a:solidFill>
                <a:latin typeface="Gill Sans MT"/>
              </a:rPr>
              <a:t>GCSE resit or steppingstone qualifications – All students will undertake maths life skills and Unit awards </a:t>
            </a:r>
            <a:endParaRPr lang="en-US" dirty="0"/>
          </a:p>
        </p:txBody>
      </p:sp>
      <p:sp>
        <p:nvSpPr>
          <p:cNvPr id="23" name="Rectangle 22">
            <a:extLst>
              <a:ext uri="{FF2B5EF4-FFF2-40B4-BE49-F238E27FC236}">
                <a16:creationId xmlns:a16="http://schemas.microsoft.com/office/drawing/2014/main" id="{E27D6D60-99AA-B57A-2731-0253A048FE05}"/>
              </a:ext>
            </a:extLst>
          </p:cNvPr>
          <p:cNvSpPr/>
          <p:nvPr/>
        </p:nvSpPr>
        <p:spPr>
          <a:xfrm>
            <a:off x="6303045" y="4098549"/>
            <a:ext cx="4551079" cy="1026533"/>
          </a:xfrm>
          <a:prstGeom prst="rect">
            <a:avLst/>
          </a:prstGeom>
          <a:solidFill>
            <a:schemeClr val="bg1"/>
          </a:solidFill>
          <a:ln w="101600">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dirty="0">
                <a:solidFill>
                  <a:srgbClr val="002060"/>
                </a:solidFill>
                <a:latin typeface="Gill Sans MT"/>
              </a:rPr>
              <a:t>Review &amp; Revision for GCSE MATHS and STATISTICS</a:t>
            </a:r>
          </a:p>
          <a:p>
            <a:pPr algn="ctr"/>
            <a:r>
              <a:rPr lang="en-GB" dirty="0">
                <a:solidFill>
                  <a:srgbClr val="002060"/>
                </a:solidFill>
                <a:latin typeface="Gill Sans MT"/>
              </a:rPr>
              <a:t>From Class mocks PLC </a:t>
            </a:r>
            <a:endParaRPr lang="en-GB" dirty="0">
              <a:solidFill>
                <a:srgbClr val="002060"/>
              </a:solidFill>
              <a:latin typeface="Gill Sans MT" panose="020B0502020104020203" pitchFamily="34" charset="0"/>
            </a:endParaRPr>
          </a:p>
        </p:txBody>
      </p:sp>
      <p:sp>
        <p:nvSpPr>
          <p:cNvPr id="8" name="Rectangle 7">
            <a:extLst>
              <a:ext uri="{FF2B5EF4-FFF2-40B4-BE49-F238E27FC236}">
                <a16:creationId xmlns:a16="http://schemas.microsoft.com/office/drawing/2014/main" id="{5F1D3B1B-DA77-24F2-C310-54DD9F9C41AB}"/>
              </a:ext>
            </a:extLst>
          </p:cNvPr>
          <p:cNvSpPr/>
          <p:nvPr/>
        </p:nvSpPr>
        <p:spPr>
          <a:xfrm>
            <a:off x="4147759" y="4008048"/>
            <a:ext cx="1623590" cy="1026533"/>
          </a:xfrm>
          <a:prstGeom prst="rect">
            <a:avLst/>
          </a:prstGeom>
          <a:solidFill>
            <a:schemeClr val="bg1"/>
          </a:solidFill>
          <a:ln w="1016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dirty="0">
                <a:solidFill>
                  <a:srgbClr val="002060"/>
                </a:solidFill>
                <a:latin typeface="Gill Sans MT"/>
              </a:rPr>
              <a:t>Geometry review</a:t>
            </a:r>
          </a:p>
        </p:txBody>
      </p:sp>
      <p:sp>
        <p:nvSpPr>
          <p:cNvPr id="13" name="Rectangle 12">
            <a:extLst>
              <a:ext uri="{FF2B5EF4-FFF2-40B4-BE49-F238E27FC236}">
                <a16:creationId xmlns:a16="http://schemas.microsoft.com/office/drawing/2014/main" id="{A5315121-A55A-0D28-3996-FB8D011AF900}"/>
              </a:ext>
            </a:extLst>
          </p:cNvPr>
          <p:cNvSpPr/>
          <p:nvPr/>
        </p:nvSpPr>
        <p:spPr>
          <a:xfrm>
            <a:off x="2160539" y="4008049"/>
            <a:ext cx="1784665" cy="994319"/>
          </a:xfrm>
          <a:prstGeom prst="rect">
            <a:avLst/>
          </a:prstGeom>
          <a:solidFill>
            <a:schemeClr val="bg1"/>
          </a:solidFill>
          <a:ln w="1016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dirty="0">
                <a:solidFill>
                  <a:srgbClr val="002060"/>
                </a:solidFill>
                <a:latin typeface="Gill Sans MT"/>
              </a:rPr>
              <a:t>Algebra, Graphs &amp; Sequences  review</a:t>
            </a:r>
          </a:p>
        </p:txBody>
      </p:sp>
      <p:sp>
        <p:nvSpPr>
          <p:cNvPr id="24" name="Rectangle 23">
            <a:extLst>
              <a:ext uri="{FF2B5EF4-FFF2-40B4-BE49-F238E27FC236}">
                <a16:creationId xmlns:a16="http://schemas.microsoft.com/office/drawing/2014/main" id="{046DB139-5470-13D6-65EF-C39A6623CBF4}"/>
              </a:ext>
            </a:extLst>
          </p:cNvPr>
          <p:cNvSpPr/>
          <p:nvPr/>
        </p:nvSpPr>
        <p:spPr>
          <a:xfrm>
            <a:off x="2020228" y="5258659"/>
            <a:ext cx="11116840" cy="442273"/>
          </a:xfrm>
          <a:prstGeom prst="rect">
            <a:avLst/>
          </a:prstGeom>
          <a:solidFill>
            <a:schemeClr val="bg1"/>
          </a:solidFill>
          <a:ln w="1016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dirty="0">
                <a:solidFill>
                  <a:srgbClr val="002060"/>
                </a:solidFill>
                <a:latin typeface="Gill Sans MT"/>
              </a:rPr>
              <a:t>GCSE resit or steppingstone qualifications – All students will undertake maths life skills and unit awards </a:t>
            </a:r>
            <a:endParaRPr lang="en-US" dirty="0"/>
          </a:p>
        </p:txBody>
      </p:sp>
    </p:spTree>
    <p:extLst>
      <p:ext uri="{BB962C8B-B14F-4D97-AF65-F5344CB8AC3E}">
        <p14:creationId xmlns:p14="http://schemas.microsoft.com/office/powerpoint/2010/main" val="3289129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38" name="Rectangle 237">
            <a:extLst>
              <a:ext uri="{FF2B5EF4-FFF2-40B4-BE49-F238E27FC236}">
                <a16:creationId xmlns:a16="http://schemas.microsoft.com/office/drawing/2014/main" id="{0836C99D-05AD-8561-92DB-DB37C3EDFF52}"/>
              </a:ext>
            </a:extLst>
          </p:cNvPr>
          <p:cNvSpPr/>
          <p:nvPr/>
        </p:nvSpPr>
        <p:spPr>
          <a:xfrm>
            <a:off x="279363" y="203423"/>
            <a:ext cx="12724982" cy="1800441"/>
          </a:xfrm>
          <a:prstGeom prst="rect">
            <a:avLst/>
          </a:prstGeom>
          <a:solidFill>
            <a:schemeClr val="bg1"/>
          </a:solidFill>
          <a:ln w="1016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u="sng" dirty="0">
                <a:solidFill>
                  <a:srgbClr val="002060"/>
                </a:solidFill>
                <a:latin typeface="Gill Sans MT" panose="020B0502020104020203" pitchFamily="34" charset="0"/>
              </a:rPr>
              <a:t>Maths at </a:t>
            </a:r>
            <a:r>
              <a:rPr lang="en-GB" sz="4400" b="1" u="sng" dirty="0" err="1">
                <a:solidFill>
                  <a:srgbClr val="002060"/>
                </a:solidFill>
                <a:latin typeface="Gill Sans MT" panose="020B0502020104020203" pitchFamily="34" charset="0"/>
              </a:rPr>
              <a:t>Northcott</a:t>
            </a:r>
            <a:endParaRPr lang="en-GB" sz="4400" b="1" u="sng" dirty="0">
              <a:solidFill>
                <a:srgbClr val="002060"/>
              </a:solidFill>
              <a:latin typeface="Gill Sans MT" panose="020B0502020104020203" pitchFamily="34" charset="0"/>
            </a:endParaRPr>
          </a:p>
          <a:p>
            <a:pPr algn="ctr"/>
            <a:r>
              <a:rPr lang="en-GB" sz="4400" b="1" u="sng" dirty="0">
                <a:solidFill>
                  <a:srgbClr val="002060"/>
                </a:solidFill>
                <a:latin typeface="Gill Sans MT" panose="020B0502020104020203" pitchFamily="34" charset="0"/>
              </a:rPr>
              <a:t>Our Learning Journey</a:t>
            </a:r>
          </a:p>
        </p:txBody>
      </p:sp>
      <p:pic>
        <p:nvPicPr>
          <p:cNvPr id="3" name="Picture 15" descr="A picture containing logo&#10;&#10;Description automatically generated">
            <a:extLst>
              <a:ext uri="{FF2B5EF4-FFF2-40B4-BE49-F238E27FC236}">
                <a16:creationId xmlns:a16="http://schemas.microsoft.com/office/drawing/2014/main" id="{13F487F8-5376-A16F-58CA-41AA72BE388D}"/>
              </a:ext>
            </a:extLst>
          </p:cNvPr>
          <p:cNvPicPr>
            <a:picLocks noChangeAspect="1"/>
          </p:cNvPicPr>
          <p:nvPr/>
        </p:nvPicPr>
        <p:blipFill>
          <a:blip r:embed="rId2"/>
          <a:stretch>
            <a:fillRect/>
          </a:stretch>
        </p:blipFill>
        <p:spPr>
          <a:xfrm>
            <a:off x="473545" y="732945"/>
            <a:ext cx="2744528" cy="731520"/>
          </a:xfrm>
          <a:prstGeom prst="rect">
            <a:avLst/>
          </a:prstGeom>
        </p:spPr>
      </p:pic>
      <p:pic>
        <p:nvPicPr>
          <p:cNvPr id="6" name="Picture 15" descr="A picture containing logo&#10;&#10;Description automatically generated">
            <a:extLst>
              <a:ext uri="{FF2B5EF4-FFF2-40B4-BE49-F238E27FC236}">
                <a16:creationId xmlns:a16="http://schemas.microsoft.com/office/drawing/2014/main" id="{CC7C0200-2A94-7EBE-8836-FE705A6A2EB6}"/>
              </a:ext>
            </a:extLst>
          </p:cNvPr>
          <p:cNvPicPr>
            <a:picLocks noChangeAspect="1"/>
          </p:cNvPicPr>
          <p:nvPr/>
        </p:nvPicPr>
        <p:blipFill>
          <a:blip r:embed="rId2"/>
          <a:stretch>
            <a:fillRect/>
          </a:stretch>
        </p:blipFill>
        <p:spPr>
          <a:xfrm>
            <a:off x="10036471" y="730693"/>
            <a:ext cx="2744528" cy="731520"/>
          </a:xfrm>
          <a:prstGeom prst="rect">
            <a:avLst/>
          </a:prstGeom>
        </p:spPr>
      </p:pic>
      <p:graphicFrame>
        <p:nvGraphicFramePr>
          <p:cNvPr id="7" name="Diagram 6">
            <a:extLst>
              <a:ext uri="{FF2B5EF4-FFF2-40B4-BE49-F238E27FC236}">
                <a16:creationId xmlns:a16="http://schemas.microsoft.com/office/drawing/2014/main" id="{8DC1DB48-1B5A-979E-9DC5-6FF7ED0725C0}"/>
              </a:ext>
            </a:extLst>
          </p:cNvPr>
          <p:cNvGraphicFramePr/>
          <p:nvPr/>
        </p:nvGraphicFramePr>
        <p:xfrm>
          <a:off x="-63397" y="2715557"/>
          <a:ext cx="14454024" cy="101084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20" name="Oval 1119">
            <a:extLst>
              <a:ext uri="{FF2B5EF4-FFF2-40B4-BE49-F238E27FC236}">
                <a16:creationId xmlns:a16="http://schemas.microsoft.com/office/drawing/2014/main" id="{27F4D41A-FF6D-A743-6239-5FE158360D02}"/>
              </a:ext>
            </a:extLst>
          </p:cNvPr>
          <p:cNvSpPr/>
          <p:nvPr/>
        </p:nvSpPr>
        <p:spPr>
          <a:xfrm>
            <a:off x="5679291" y="6258293"/>
            <a:ext cx="2977965" cy="3018291"/>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3200" dirty="0">
                <a:cs typeface="Calibri"/>
              </a:rPr>
              <a:t>Nurture Curriculum </a:t>
            </a:r>
          </a:p>
          <a:p>
            <a:pPr algn="ctr"/>
            <a:r>
              <a:rPr lang="en-GB" sz="3200" dirty="0">
                <a:cs typeface="Calibri"/>
              </a:rPr>
              <a:t>Maths KS4</a:t>
            </a:r>
          </a:p>
        </p:txBody>
      </p:sp>
      <p:graphicFrame>
        <p:nvGraphicFramePr>
          <p:cNvPr id="1121" name="Diagram 1120">
            <a:extLst>
              <a:ext uri="{FF2B5EF4-FFF2-40B4-BE49-F238E27FC236}">
                <a16:creationId xmlns:a16="http://schemas.microsoft.com/office/drawing/2014/main" id="{EA9974B7-A6B5-FA78-BDFB-749092E488F3}"/>
              </a:ext>
            </a:extLst>
          </p:cNvPr>
          <p:cNvGraphicFramePr/>
          <p:nvPr>
            <p:extLst>
              <p:ext uri="{D42A27DB-BD31-4B8C-83A1-F6EECF244321}">
                <p14:modId xmlns:p14="http://schemas.microsoft.com/office/powerpoint/2010/main" val="833858138"/>
              </p:ext>
            </p:extLst>
          </p:nvPr>
        </p:nvGraphicFramePr>
        <p:xfrm>
          <a:off x="1524315" y="14557888"/>
          <a:ext cx="11482168" cy="515638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992" name="TextBox 1991">
            <a:extLst>
              <a:ext uri="{FF2B5EF4-FFF2-40B4-BE49-F238E27FC236}">
                <a16:creationId xmlns:a16="http://schemas.microsoft.com/office/drawing/2014/main" id="{FEF8FC34-3619-2F48-330A-DF6FDBEFF3E3}"/>
              </a:ext>
            </a:extLst>
          </p:cNvPr>
          <p:cNvSpPr txBox="1"/>
          <p:nvPr/>
        </p:nvSpPr>
        <p:spPr>
          <a:xfrm>
            <a:off x="5502077" y="5469901"/>
            <a:ext cx="3217588" cy="519351"/>
          </a:xfrm>
          <a:prstGeom prst="ellipse">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GB" dirty="0">
              <a:cs typeface="Calibri"/>
            </a:endParaRPr>
          </a:p>
        </p:txBody>
      </p:sp>
    </p:spTree>
    <p:extLst>
      <p:ext uri="{BB962C8B-B14F-4D97-AF65-F5344CB8AC3E}">
        <p14:creationId xmlns:p14="http://schemas.microsoft.com/office/powerpoint/2010/main" val="4287427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38" name="Rectangle 237">
            <a:extLst>
              <a:ext uri="{FF2B5EF4-FFF2-40B4-BE49-F238E27FC236}">
                <a16:creationId xmlns:a16="http://schemas.microsoft.com/office/drawing/2014/main" id="{0836C99D-05AD-8561-92DB-DB37C3EDFF52}"/>
              </a:ext>
            </a:extLst>
          </p:cNvPr>
          <p:cNvSpPr/>
          <p:nvPr/>
        </p:nvSpPr>
        <p:spPr>
          <a:xfrm>
            <a:off x="279363" y="203423"/>
            <a:ext cx="12724982" cy="1800441"/>
          </a:xfrm>
          <a:prstGeom prst="rect">
            <a:avLst/>
          </a:prstGeom>
          <a:solidFill>
            <a:schemeClr val="bg1"/>
          </a:solidFill>
          <a:ln w="1016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u="sng" dirty="0">
                <a:solidFill>
                  <a:srgbClr val="002060"/>
                </a:solidFill>
                <a:latin typeface="Gill Sans MT" panose="020B0502020104020203" pitchFamily="34" charset="0"/>
              </a:rPr>
              <a:t>Maths at </a:t>
            </a:r>
            <a:r>
              <a:rPr lang="en-GB" sz="4400" b="1" u="sng" dirty="0" err="1">
                <a:solidFill>
                  <a:srgbClr val="002060"/>
                </a:solidFill>
                <a:latin typeface="Gill Sans MT" panose="020B0502020104020203" pitchFamily="34" charset="0"/>
              </a:rPr>
              <a:t>Northcott</a:t>
            </a:r>
            <a:endParaRPr lang="en-GB" sz="4400" b="1" u="sng" dirty="0">
              <a:solidFill>
                <a:srgbClr val="002060"/>
              </a:solidFill>
              <a:latin typeface="Gill Sans MT" panose="020B0502020104020203" pitchFamily="34" charset="0"/>
            </a:endParaRPr>
          </a:p>
          <a:p>
            <a:pPr algn="ctr"/>
            <a:r>
              <a:rPr lang="en-GB" sz="4400" b="1" u="sng" dirty="0">
                <a:solidFill>
                  <a:srgbClr val="002060"/>
                </a:solidFill>
                <a:latin typeface="Gill Sans MT" panose="020B0502020104020203" pitchFamily="34" charset="0"/>
              </a:rPr>
              <a:t>Our Learning Journey</a:t>
            </a:r>
          </a:p>
        </p:txBody>
      </p:sp>
      <p:pic>
        <p:nvPicPr>
          <p:cNvPr id="3" name="Picture 15" descr="A picture containing logo&#10;&#10;Description automatically generated">
            <a:extLst>
              <a:ext uri="{FF2B5EF4-FFF2-40B4-BE49-F238E27FC236}">
                <a16:creationId xmlns:a16="http://schemas.microsoft.com/office/drawing/2014/main" id="{13F487F8-5376-A16F-58CA-41AA72BE388D}"/>
              </a:ext>
            </a:extLst>
          </p:cNvPr>
          <p:cNvPicPr>
            <a:picLocks noChangeAspect="1"/>
          </p:cNvPicPr>
          <p:nvPr/>
        </p:nvPicPr>
        <p:blipFill>
          <a:blip r:embed="rId2"/>
          <a:stretch>
            <a:fillRect/>
          </a:stretch>
        </p:blipFill>
        <p:spPr>
          <a:xfrm>
            <a:off x="473545" y="732945"/>
            <a:ext cx="2744528" cy="731520"/>
          </a:xfrm>
          <a:prstGeom prst="rect">
            <a:avLst/>
          </a:prstGeom>
        </p:spPr>
      </p:pic>
      <p:pic>
        <p:nvPicPr>
          <p:cNvPr id="6" name="Picture 15" descr="A picture containing logo&#10;&#10;Description automatically generated">
            <a:extLst>
              <a:ext uri="{FF2B5EF4-FFF2-40B4-BE49-F238E27FC236}">
                <a16:creationId xmlns:a16="http://schemas.microsoft.com/office/drawing/2014/main" id="{CC7C0200-2A94-7EBE-8836-FE705A6A2EB6}"/>
              </a:ext>
            </a:extLst>
          </p:cNvPr>
          <p:cNvPicPr>
            <a:picLocks noChangeAspect="1"/>
          </p:cNvPicPr>
          <p:nvPr/>
        </p:nvPicPr>
        <p:blipFill>
          <a:blip r:embed="rId2"/>
          <a:stretch>
            <a:fillRect/>
          </a:stretch>
        </p:blipFill>
        <p:spPr>
          <a:xfrm>
            <a:off x="10036471" y="730693"/>
            <a:ext cx="2744528" cy="731520"/>
          </a:xfrm>
          <a:prstGeom prst="rect">
            <a:avLst/>
          </a:prstGeom>
        </p:spPr>
      </p:pic>
      <p:graphicFrame>
        <p:nvGraphicFramePr>
          <p:cNvPr id="7" name="Diagram 6">
            <a:extLst>
              <a:ext uri="{FF2B5EF4-FFF2-40B4-BE49-F238E27FC236}">
                <a16:creationId xmlns:a16="http://schemas.microsoft.com/office/drawing/2014/main" id="{8DC1DB48-1B5A-979E-9DC5-6FF7ED0725C0}"/>
              </a:ext>
            </a:extLst>
          </p:cNvPr>
          <p:cNvGraphicFramePr/>
          <p:nvPr>
            <p:extLst>
              <p:ext uri="{D42A27DB-BD31-4B8C-83A1-F6EECF244321}">
                <p14:modId xmlns:p14="http://schemas.microsoft.com/office/powerpoint/2010/main" val="105809542"/>
              </p:ext>
            </p:extLst>
          </p:nvPr>
        </p:nvGraphicFramePr>
        <p:xfrm>
          <a:off x="-63397" y="2715557"/>
          <a:ext cx="14454024" cy="101084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20" name="Oval 1119">
            <a:extLst>
              <a:ext uri="{FF2B5EF4-FFF2-40B4-BE49-F238E27FC236}">
                <a16:creationId xmlns:a16="http://schemas.microsoft.com/office/drawing/2014/main" id="{27F4D41A-FF6D-A743-6239-5FE158360D02}"/>
              </a:ext>
            </a:extLst>
          </p:cNvPr>
          <p:cNvSpPr/>
          <p:nvPr/>
        </p:nvSpPr>
        <p:spPr>
          <a:xfrm>
            <a:off x="5405602" y="6370761"/>
            <a:ext cx="3525624" cy="345318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dirty="0">
                <a:cs typeface="Calibri"/>
              </a:rPr>
              <a:t>Nurture Curriculum </a:t>
            </a:r>
            <a:endParaRPr lang="en-GB" sz="3200" dirty="0"/>
          </a:p>
        </p:txBody>
      </p:sp>
      <p:graphicFrame>
        <p:nvGraphicFramePr>
          <p:cNvPr id="1121" name="Diagram 1120">
            <a:extLst>
              <a:ext uri="{FF2B5EF4-FFF2-40B4-BE49-F238E27FC236}">
                <a16:creationId xmlns:a16="http://schemas.microsoft.com/office/drawing/2014/main" id="{EA9974B7-A6B5-FA78-BDFB-749092E488F3}"/>
              </a:ext>
            </a:extLst>
          </p:cNvPr>
          <p:cNvGraphicFramePr/>
          <p:nvPr>
            <p:extLst>
              <p:ext uri="{D42A27DB-BD31-4B8C-83A1-F6EECF244321}">
                <p14:modId xmlns:p14="http://schemas.microsoft.com/office/powerpoint/2010/main" val="19857334"/>
              </p:ext>
            </p:extLst>
          </p:nvPr>
        </p:nvGraphicFramePr>
        <p:xfrm>
          <a:off x="1455563" y="13379717"/>
          <a:ext cx="11482168" cy="648438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0059152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1A88202B001124C817BD578242873C8" ma:contentTypeVersion="12" ma:contentTypeDescription="Create a new document." ma:contentTypeScope="" ma:versionID="a38291147ab280150b2b59c34f1f2acc">
  <xsd:schema xmlns:xsd="http://www.w3.org/2001/XMLSchema" xmlns:xs="http://www.w3.org/2001/XMLSchema" xmlns:p="http://schemas.microsoft.com/office/2006/metadata/properties" xmlns:ns3="0797a18d-909d-41d3-b9b0-6a73ed502658" xmlns:ns4="8620606e-3a77-44d4-9370-6ee8338096cf" targetNamespace="http://schemas.microsoft.com/office/2006/metadata/properties" ma:root="true" ma:fieldsID="049e7df4190af8fe854756e2e418699c" ns3:_="" ns4:_="">
    <xsd:import namespace="0797a18d-909d-41d3-b9b0-6a73ed502658"/>
    <xsd:import namespace="8620606e-3a77-44d4-9370-6ee8338096cf"/>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797a18d-909d-41d3-b9b0-6a73ed5026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620606e-3a77-44d4-9370-6ee8338096c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0797a18d-909d-41d3-b9b0-6a73ed5026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80D87FD-0AE9-464E-A6A4-F1D973D76D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797a18d-909d-41d3-b9b0-6a73ed502658"/>
    <ds:schemaRef ds:uri="8620606e-3a77-44d4-9370-6ee8338096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1985B89-CA48-4307-90E4-501772196456}">
  <ds:schemaRefs>
    <ds:schemaRef ds:uri="http://purl.org/dc/terms/"/>
    <ds:schemaRef ds:uri="0797a18d-909d-41d3-b9b0-6a73ed502658"/>
    <ds:schemaRef ds:uri="8620606e-3a77-44d4-9370-6ee8338096cf"/>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5EBFA76A-2FA6-4FBE-A415-2CC82ABCA4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746</Words>
  <Application>Microsoft Office PowerPoint</Application>
  <PresentationFormat>Custom</PresentationFormat>
  <Paragraphs>185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Lennie</dc:creator>
  <cp:lastModifiedBy>Miss K. Barker</cp:lastModifiedBy>
  <cp:revision>1005</cp:revision>
  <cp:lastPrinted>2023-01-16T15:12:38Z</cp:lastPrinted>
  <dcterms:created xsi:type="dcterms:W3CDTF">2022-07-02T15:20:09Z</dcterms:created>
  <dcterms:modified xsi:type="dcterms:W3CDTF">2023-10-09T14:01:22Z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0x010100D1A88202B001124C817BD578242873C8</vt:lpwstr>
  </property>
</Properties>
</file>