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14400213" cy="21599525"/>
  <p:notesSz cx="9929813" cy="14357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BBAD6614-1CF4-4D69-80E3-F423EACE9EE4}">
          <p14:sldIdLst>
            <p14:sldId id="256"/>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00CC"/>
    <a:srgbClr val="FF00FF"/>
    <a:srgbClr val="660066"/>
    <a:srgbClr val="CC0000"/>
    <a:srgbClr val="CC66FF"/>
    <a:srgbClr val="66CCFF"/>
    <a:srgbClr val="000066"/>
    <a:srgbClr val="FF421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F403C6-CE82-0B9B-1214-B7560B1CBC1F}" v="343" dt="2023-02-19T15:13:09.199"/>
    <p1510:client id="{54125D5B-391E-474D-7F52-BB111C85DE22}" v="463" dt="2023-02-21T15:17:23.331"/>
    <p1510:client id="{7F535389-EA6F-EA10-6557-0415541D91C2}" v="16" dt="2023-02-22T14:52:43.366"/>
    <p1510:client id="{865E3E44-8498-CD60-A430-F4103A533CC0}" v="423" dt="2023-02-21T08:40:06.487"/>
    <p1510:client id="{9BDA2BD0-163F-45F9-A6E5-0F0539C2196B}" v="2" dt="2022-07-19T13:05:30.776"/>
    <p1510:client id="{F586A51A-7141-5DFA-99A7-2A94F970129D}" v="1" dt="2023-02-23T12:31:06.355"/>
    <p1510:client id="{FF77A132-5F8F-70CA-74A5-C69CE708AD6F}" v="16" dt="2023-02-23T12:29:35.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076" autoAdjust="0"/>
    <p:restoredTop sz="94985" autoAdjust="0"/>
  </p:normalViewPr>
  <p:slideViewPr>
    <p:cSldViewPr snapToGrid="0">
      <p:cViewPr varScale="1">
        <p:scale>
          <a:sx n="35" d="100"/>
          <a:sy n="35" d="100"/>
        </p:scale>
        <p:origin x="39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K. Barker" userId="S::barker.k@northcottschool.org.uk::11d1db35-e832-4259-94c3-677396692687" providerId="AD" clId="Web-{FF77A132-5F8F-70CA-74A5-C69CE708AD6F}"/>
    <pc:docChg chg="modSld">
      <pc:chgData name="Miss K. Barker" userId="S::barker.k@northcottschool.org.uk::11d1db35-e832-4259-94c3-677396692687" providerId="AD" clId="Web-{FF77A132-5F8F-70CA-74A5-C69CE708AD6F}" dt="2023-02-23T12:29:35.336" v="15"/>
      <pc:docMkLst>
        <pc:docMk/>
      </pc:docMkLst>
      <pc:sldChg chg="addSp delSp modSp">
        <pc:chgData name="Miss K. Barker" userId="S::barker.k@northcottschool.org.uk::11d1db35-e832-4259-94c3-677396692687" providerId="AD" clId="Web-{FF77A132-5F8F-70CA-74A5-C69CE708AD6F}" dt="2023-02-23T12:29:35.336" v="15"/>
        <pc:sldMkLst>
          <pc:docMk/>
          <pc:sldMk cId="2805415504" sldId="258"/>
        </pc:sldMkLst>
        <pc:spChg chg="del">
          <ac:chgData name="Miss K. Barker" userId="S::barker.k@northcottschool.org.uk::11d1db35-e832-4259-94c3-677396692687" providerId="AD" clId="Web-{FF77A132-5F8F-70CA-74A5-C69CE708AD6F}" dt="2023-02-23T12:29:01.039" v="0"/>
          <ac:spMkLst>
            <pc:docMk/>
            <pc:sldMk cId="2805415504" sldId="258"/>
            <ac:spMk id="3" creationId="{26A77DFF-AEBB-8994-BF0B-FAED62352D8F}"/>
          </ac:spMkLst>
        </pc:spChg>
        <pc:graphicFrameChg chg="add mod ord modGraphic">
          <ac:chgData name="Miss K. Barker" userId="S::barker.k@northcottschool.org.uk::11d1db35-e832-4259-94c3-677396692687" providerId="AD" clId="Web-{FF77A132-5F8F-70CA-74A5-C69CE708AD6F}" dt="2023-02-23T12:29:35.336" v="15"/>
          <ac:graphicFrameMkLst>
            <pc:docMk/>
            <pc:sldMk cId="2805415504" sldId="258"/>
            <ac:graphicFrameMk id="4" creationId="{0F001029-FFD1-B8A0-2509-8AD2ED0AD27D}"/>
          </ac:graphicFrameMkLst>
        </pc:graphicFrameChg>
      </pc:sldChg>
    </pc:docChg>
  </pc:docChgLst>
  <pc:docChgLst>
    <pc:chgData name="Miss K. Barker" userId="S::barker.k@northcottschool.org.uk::11d1db35-e832-4259-94c3-677396692687" providerId="AD" clId="Web-{38F403C6-CE82-0B9B-1214-B7560B1CBC1F}"/>
    <pc:docChg chg="addSld delSld modSld">
      <pc:chgData name="Miss K. Barker" userId="S::barker.k@northcottschool.org.uk::11d1db35-e832-4259-94c3-677396692687" providerId="AD" clId="Web-{38F403C6-CE82-0B9B-1214-B7560B1CBC1F}" dt="2023-02-19T15:13:09.199" v="324" actId="20577"/>
      <pc:docMkLst>
        <pc:docMk/>
      </pc:docMkLst>
      <pc:sldChg chg="addSp delSp modSp add replId">
        <pc:chgData name="Miss K. Barker" userId="S::barker.k@northcottschool.org.uk::11d1db35-e832-4259-94c3-677396692687" providerId="AD" clId="Web-{38F403C6-CE82-0B9B-1214-B7560B1CBC1F}" dt="2023-02-19T15:13:09.199" v="324" actId="20577"/>
        <pc:sldMkLst>
          <pc:docMk/>
          <pc:sldMk cId="3264838877" sldId="257"/>
        </pc:sldMkLst>
        <pc:spChg chg="add mod">
          <ac:chgData name="Miss K. Barker" userId="S::barker.k@northcottschool.org.uk::11d1db35-e832-4259-94c3-677396692687" providerId="AD" clId="Web-{38F403C6-CE82-0B9B-1214-B7560B1CBC1F}" dt="2023-02-19T14:37:31.013" v="63" actId="1076"/>
          <ac:spMkLst>
            <pc:docMk/>
            <pc:sldMk cId="3264838877" sldId="257"/>
            <ac:spMk id="3" creationId="{DFFFAE82-3233-157E-E631-011EAFE83CB9}"/>
          </ac:spMkLst>
        </pc:spChg>
        <pc:spChg chg="add mod">
          <ac:chgData name="Miss K. Barker" userId="S::barker.k@northcottschool.org.uk::11d1db35-e832-4259-94c3-677396692687" providerId="AD" clId="Web-{38F403C6-CE82-0B9B-1214-B7560B1CBC1F}" dt="2023-02-19T14:36:51.071" v="59" actId="1076"/>
          <ac:spMkLst>
            <pc:docMk/>
            <pc:sldMk cId="3264838877" sldId="257"/>
            <ac:spMk id="6" creationId="{AB4F6E88-2E73-DC9E-5705-3F923D29659F}"/>
          </ac:spMkLst>
        </pc:spChg>
        <pc:spChg chg="add mod">
          <ac:chgData name="Miss K. Barker" userId="S::barker.k@northcottschool.org.uk::11d1db35-e832-4259-94c3-677396692687" providerId="AD" clId="Web-{38F403C6-CE82-0B9B-1214-B7560B1CBC1F}" dt="2023-02-19T14:36:46.524" v="58" actId="1076"/>
          <ac:spMkLst>
            <pc:docMk/>
            <pc:sldMk cId="3264838877" sldId="257"/>
            <ac:spMk id="8" creationId="{C3D02EDD-9AEE-8423-9918-F7EC0A97EBFC}"/>
          </ac:spMkLst>
        </pc:spChg>
        <pc:spChg chg="add mod">
          <ac:chgData name="Miss K. Barker" userId="S::barker.k@northcottschool.org.uk::11d1db35-e832-4259-94c3-677396692687" providerId="AD" clId="Web-{38F403C6-CE82-0B9B-1214-B7560B1CBC1F}" dt="2023-02-19T14:37:34.591" v="64" actId="1076"/>
          <ac:spMkLst>
            <pc:docMk/>
            <pc:sldMk cId="3264838877" sldId="257"/>
            <ac:spMk id="11" creationId="{2077D9BD-9073-C46A-313D-15A511BFFE02}"/>
          </ac:spMkLst>
        </pc:spChg>
        <pc:spChg chg="mod">
          <ac:chgData name="Miss K. Barker" userId="S::barker.k@northcottschool.org.uk::11d1db35-e832-4259-94c3-677396692687" providerId="AD" clId="Web-{38F403C6-CE82-0B9B-1214-B7560B1CBC1F}" dt="2023-02-19T14:32:39.319" v="33" actId="1076"/>
          <ac:spMkLst>
            <pc:docMk/>
            <pc:sldMk cId="3264838877" sldId="257"/>
            <ac:spMk id="47" creationId="{221E9A29-B915-69A5-7530-79EDF4892BC6}"/>
          </ac:spMkLst>
        </pc:spChg>
        <pc:spChg chg="mod">
          <ac:chgData name="Miss K. Barker" userId="S::barker.k@northcottschool.org.uk::11d1db35-e832-4259-94c3-677396692687" providerId="AD" clId="Web-{38F403C6-CE82-0B9B-1214-B7560B1CBC1F}" dt="2023-02-19T14:11:45.789" v="19" actId="20577"/>
          <ac:spMkLst>
            <pc:docMk/>
            <pc:sldMk cId="3264838877" sldId="257"/>
            <ac:spMk id="89" creationId="{E44EAA63-2189-883C-2858-8A08824C2C3E}"/>
          </ac:spMkLst>
        </pc:spChg>
        <pc:spChg chg="mod">
          <ac:chgData name="Miss K. Barker" userId="S::barker.k@northcottschool.org.uk::11d1db35-e832-4259-94c3-677396692687" providerId="AD" clId="Web-{38F403C6-CE82-0B9B-1214-B7560B1CBC1F}" dt="2023-02-19T14:12:17.276" v="21" actId="20577"/>
          <ac:spMkLst>
            <pc:docMk/>
            <pc:sldMk cId="3264838877" sldId="257"/>
            <ac:spMk id="92" creationId="{CAB96D23-F69B-F66A-4CEF-83F4EF15E0F7}"/>
          </ac:spMkLst>
        </pc:spChg>
        <pc:spChg chg="mod">
          <ac:chgData name="Miss K. Barker" userId="S::barker.k@northcottschool.org.uk::11d1db35-e832-4259-94c3-677396692687" providerId="AD" clId="Web-{38F403C6-CE82-0B9B-1214-B7560B1CBC1F}" dt="2023-02-19T14:33:39.339" v="36"/>
          <ac:spMkLst>
            <pc:docMk/>
            <pc:sldMk cId="3264838877" sldId="257"/>
            <ac:spMk id="93" creationId="{53DA65DA-696B-936C-DA82-C4B8274A410F}"/>
          </ac:spMkLst>
        </pc:spChg>
        <pc:spChg chg="mod">
          <ac:chgData name="Miss K. Barker" userId="S::barker.k@northcottschool.org.uk::11d1db35-e832-4259-94c3-677396692687" providerId="AD" clId="Web-{38F403C6-CE82-0B9B-1214-B7560B1CBC1F}" dt="2023-02-19T14:34:11.763" v="37"/>
          <ac:spMkLst>
            <pc:docMk/>
            <pc:sldMk cId="3264838877" sldId="257"/>
            <ac:spMk id="94" creationId="{3B9E6F55-2B76-FD62-B8A4-A4A226A8E13E}"/>
          </ac:spMkLst>
        </pc:spChg>
        <pc:spChg chg="mod">
          <ac:chgData name="Miss K. Barker" userId="S::barker.k@northcottschool.org.uk::11d1db35-e832-4259-94c3-677396692687" providerId="AD" clId="Web-{38F403C6-CE82-0B9B-1214-B7560B1CBC1F}" dt="2023-02-19T14:34:19.826" v="38"/>
          <ac:spMkLst>
            <pc:docMk/>
            <pc:sldMk cId="3264838877" sldId="257"/>
            <ac:spMk id="95" creationId="{B1D55A82-0391-7FF1-E5FE-8F6865B7BE32}"/>
          </ac:spMkLst>
        </pc:spChg>
        <pc:spChg chg="mod">
          <ac:chgData name="Miss K. Barker" userId="S::barker.k@northcottschool.org.uk::11d1db35-e832-4259-94c3-677396692687" providerId="AD" clId="Web-{38F403C6-CE82-0B9B-1214-B7560B1CBC1F}" dt="2023-02-19T14:15:00.053" v="31" actId="20577"/>
          <ac:spMkLst>
            <pc:docMk/>
            <pc:sldMk cId="3264838877" sldId="257"/>
            <ac:spMk id="96" creationId="{6E40C87C-DA7B-E44D-A348-C94315346E70}"/>
          </ac:spMkLst>
        </pc:spChg>
        <pc:spChg chg="mod">
          <ac:chgData name="Miss K. Barker" userId="S::barker.k@northcottschool.org.uk::11d1db35-e832-4259-94c3-677396692687" providerId="AD" clId="Web-{38F403C6-CE82-0B9B-1214-B7560B1CBC1F}" dt="2023-02-19T14:35:36.113" v="46" actId="20577"/>
          <ac:spMkLst>
            <pc:docMk/>
            <pc:sldMk cId="3264838877" sldId="257"/>
            <ac:spMk id="116" creationId="{F0B1CCAF-0103-C4C5-5B73-D4E6DC30275B}"/>
          </ac:spMkLst>
        </pc:spChg>
        <pc:spChg chg="mod">
          <ac:chgData name="Miss K. Barker" userId="S::barker.k@northcottschool.org.uk::11d1db35-e832-4259-94c3-677396692687" providerId="AD" clId="Web-{38F403C6-CE82-0B9B-1214-B7560B1CBC1F}" dt="2023-02-19T14:35:23.924" v="43" actId="20577"/>
          <ac:spMkLst>
            <pc:docMk/>
            <pc:sldMk cId="3264838877" sldId="257"/>
            <ac:spMk id="117" creationId="{7E532E56-B490-4414-87EC-C71AAD43A146}"/>
          </ac:spMkLst>
        </pc:spChg>
        <pc:spChg chg="mod">
          <ac:chgData name="Miss K. Barker" userId="S::barker.k@northcottschool.org.uk::11d1db35-e832-4259-94c3-677396692687" providerId="AD" clId="Web-{38F403C6-CE82-0B9B-1214-B7560B1CBC1F}" dt="2023-02-19T14:35:09.658" v="41" actId="20577"/>
          <ac:spMkLst>
            <pc:docMk/>
            <pc:sldMk cId="3264838877" sldId="257"/>
            <ac:spMk id="118" creationId="{52CD54F0-6395-E9AA-FB2F-DAD178E8A4FB}"/>
          </ac:spMkLst>
        </pc:spChg>
        <pc:spChg chg="mod">
          <ac:chgData name="Miss K. Barker" userId="S::barker.k@northcottschool.org.uk::11d1db35-e832-4259-94c3-677396692687" providerId="AD" clId="Web-{38F403C6-CE82-0B9B-1214-B7560B1CBC1F}" dt="2023-02-19T14:09:58.454" v="10" actId="20577"/>
          <ac:spMkLst>
            <pc:docMk/>
            <pc:sldMk cId="3264838877" sldId="257"/>
            <ac:spMk id="119" creationId="{F7B34BE6-2853-6C62-9751-8EB0C5041D45}"/>
          </ac:spMkLst>
        </pc:spChg>
        <pc:spChg chg="mod">
          <ac:chgData name="Miss K. Barker" userId="S::barker.k@northcottschool.org.uk::11d1db35-e832-4259-94c3-677396692687" providerId="AD" clId="Web-{38F403C6-CE82-0B9B-1214-B7560B1CBC1F}" dt="2023-02-19T14:35:30.768" v="44" actId="20577"/>
          <ac:spMkLst>
            <pc:docMk/>
            <pc:sldMk cId="3264838877" sldId="257"/>
            <ac:spMk id="120" creationId="{3BED7579-B6A0-D3E0-DAA5-5BA4E7F39477}"/>
          </ac:spMkLst>
        </pc:spChg>
        <pc:spChg chg="mod">
          <ac:chgData name="Miss K. Barker" userId="S::barker.k@northcottschool.org.uk::11d1db35-e832-4259-94c3-677396692687" providerId="AD" clId="Web-{38F403C6-CE82-0B9B-1214-B7560B1CBC1F}" dt="2023-02-19T14:35:18.127" v="42" actId="20577"/>
          <ac:spMkLst>
            <pc:docMk/>
            <pc:sldMk cId="3264838877" sldId="257"/>
            <ac:spMk id="121" creationId="{44DBA9F5-B338-4A19-ADF4-6BAB6441AD5D}"/>
          </ac:spMkLst>
        </pc:spChg>
        <pc:spChg chg="mod">
          <ac:chgData name="Miss K. Barker" userId="S::barker.k@northcottschool.org.uk::11d1db35-e832-4259-94c3-677396692687" providerId="AD" clId="Web-{38F403C6-CE82-0B9B-1214-B7560B1CBC1F}" dt="2023-02-19T14:35:06.657" v="40" actId="20577"/>
          <ac:spMkLst>
            <pc:docMk/>
            <pc:sldMk cId="3264838877" sldId="257"/>
            <ac:spMk id="122" creationId="{D52756E5-807C-1719-6158-14FDB20FCC73}"/>
          </ac:spMkLst>
        </pc:spChg>
        <pc:spChg chg="del mod">
          <ac:chgData name="Miss K. Barker" userId="S::barker.k@northcottschool.org.uk::11d1db35-e832-4259-94c3-677396692687" providerId="AD" clId="Web-{38F403C6-CE82-0B9B-1214-B7560B1CBC1F}" dt="2023-02-19T14:35:51.973" v="52"/>
          <ac:spMkLst>
            <pc:docMk/>
            <pc:sldMk cId="3264838877" sldId="257"/>
            <ac:spMk id="123" creationId="{F679EF7F-CE7D-D841-B382-67D8BCFB8C4B}"/>
          </ac:spMkLst>
        </pc:spChg>
        <pc:spChg chg="del">
          <ac:chgData name="Miss K. Barker" userId="S::barker.k@northcottschool.org.uk::11d1db35-e832-4259-94c3-677396692687" providerId="AD" clId="Web-{38F403C6-CE82-0B9B-1214-B7560B1CBC1F}" dt="2023-02-19T14:35:58.911" v="53"/>
          <ac:spMkLst>
            <pc:docMk/>
            <pc:sldMk cId="3264838877" sldId="257"/>
            <ac:spMk id="124" creationId="{F679EF7F-CE7D-D841-B382-67D8BCFB8C4B}"/>
          </ac:spMkLst>
        </pc:spChg>
        <pc:spChg chg="mod">
          <ac:chgData name="Miss K. Barker" userId="S::barker.k@northcottschool.org.uk::11d1db35-e832-4259-94c3-677396692687" providerId="AD" clId="Web-{38F403C6-CE82-0B9B-1214-B7560B1CBC1F}" dt="2023-02-19T14:49:38.276" v="109" actId="20577"/>
          <ac:spMkLst>
            <pc:docMk/>
            <pc:sldMk cId="3264838877" sldId="257"/>
            <ac:spMk id="162" creationId="{FBB16402-0CF1-58C9-64FB-95312C59C04A}"/>
          </ac:spMkLst>
        </pc:spChg>
        <pc:spChg chg="mod">
          <ac:chgData name="Miss K. Barker" userId="S::barker.k@northcottschool.org.uk::11d1db35-e832-4259-94c3-677396692687" providerId="AD" clId="Web-{38F403C6-CE82-0B9B-1214-B7560B1CBC1F}" dt="2023-02-19T14:48:50.267" v="106"/>
          <ac:spMkLst>
            <pc:docMk/>
            <pc:sldMk cId="3264838877" sldId="257"/>
            <ac:spMk id="163" creationId="{738C2D9A-71D7-BB91-329D-72D2BB7E1E44}"/>
          </ac:spMkLst>
        </pc:spChg>
        <pc:spChg chg="mod">
          <ac:chgData name="Miss K. Barker" userId="S::barker.k@northcottschool.org.uk::11d1db35-e832-4259-94c3-677396692687" providerId="AD" clId="Web-{38F403C6-CE82-0B9B-1214-B7560B1CBC1F}" dt="2023-02-19T14:48:00.670" v="103"/>
          <ac:spMkLst>
            <pc:docMk/>
            <pc:sldMk cId="3264838877" sldId="257"/>
            <ac:spMk id="164" creationId="{7858E8A4-4EE6-C5ED-F418-B029478E0469}"/>
          </ac:spMkLst>
        </pc:spChg>
        <pc:spChg chg="mod">
          <ac:chgData name="Miss K. Barker" userId="S::barker.k@northcottschool.org.uk::11d1db35-e832-4259-94c3-677396692687" providerId="AD" clId="Web-{38F403C6-CE82-0B9B-1214-B7560B1CBC1F}" dt="2023-02-19T14:46:50.820" v="98"/>
          <ac:spMkLst>
            <pc:docMk/>
            <pc:sldMk cId="3264838877" sldId="257"/>
            <ac:spMk id="165" creationId="{9863FDD6-FB04-E51C-1410-47DE3C86E174}"/>
          </ac:spMkLst>
        </pc:spChg>
        <pc:spChg chg="mod">
          <ac:chgData name="Miss K. Barker" userId="S::barker.k@northcottschool.org.uk::11d1db35-e832-4259-94c3-677396692687" providerId="AD" clId="Web-{38F403C6-CE82-0B9B-1214-B7560B1CBC1F}" dt="2023-02-19T14:49:56.147" v="110"/>
          <ac:spMkLst>
            <pc:docMk/>
            <pc:sldMk cId="3264838877" sldId="257"/>
            <ac:spMk id="166" creationId="{66757F85-7811-BB49-8932-30A5A473F555}"/>
          </ac:spMkLst>
        </pc:spChg>
        <pc:spChg chg="mod">
          <ac:chgData name="Miss K. Barker" userId="S::barker.k@northcottschool.org.uk::11d1db35-e832-4259-94c3-677396692687" providerId="AD" clId="Web-{38F403C6-CE82-0B9B-1214-B7560B1CBC1F}" dt="2023-02-19T14:43:01.695" v="90"/>
          <ac:spMkLst>
            <pc:docMk/>
            <pc:sldMk cId="3264838877" sldId="257"/>
            <ac:spMk id="167" creationId="{3FF4C0A0-AE17-DB7A-7D41-A3DE14CD5025}"/>
          </ac:spMkLst>
        </pc:spChg>
        <pc:spChg chg="mod">
          <ac:chgData name="Miss K. Barker" userId="S::barker.k@northcottschool.org.uk::11d1db35-e832-4259-94c3-677396692687" providerId="AD" clId="Web-{38F403C6-CE82-0B9B-1214-B7560B1CBC1F}" dt="2023-02-19T15:12:58.995" v="319" actId="20577"/>
          <ac:spMkLst>
            <pc:docMk/>
            <pc:sldMk cId="3264838877" sldId="257"/>
            <ac:spMk id="186" creationId="{B94770C8-1C69-B4A7-09F0-DBF15B13FCC3}"/>
          </ac:spMkLst>
        </pc:spChg>
        <pc:spChg chg="mod">
          <ac:chgData name="Miss K. Barker" userId="S::barker.k@northcottschool.org.uk::11d1db35-e832-4259-94c3-677396692687" providerId="AD" clId="Web-{38F403C6-CE82-0B9B-1214-B7560B1CBC1F}" dt="2023-02-19T15:12:53.948" v="318" actId="20577"/>
          <ac:spMkLst>
            <pc:docMk/>
            <pc:sldMk cId="3264838877" sldId="257"/>
            <ac:spMk id="187" creationId="{249F3325-D64F-8B05-B810-7BEACBDAD509}"/>
          </ac:spMkLst>
        </pc:spChg>
        <pc:spChg chg="mod">
          <ac:chgData name="Miss K. Barker" userId="S::barker.k@northcottschool.org.uk::11d1db35-e832-4259-94c3-677396692687" providerId="AD" clId="Web-{38F403C6-CE82-0B9B-1214-B7560B1CBC1F}" dt="2023-02-19T15:12:46.461" v="317" actId="20577"/>
          <ac:spMkLst>
            <pc:docMk/>
            <pc:sldMk cId="3264838877" sldId="257"/>
            <ac:spMk id="188" creationId="{4273E5B3-17D9-C532-C257-E158F02582EF}"/>
          </ac:spMkLst>
        </pc:spChg>
        <pc:spChg chg="mod">
          <ac:chgData name="Miss K. Barker" userId="S::barker.k@northcottschool.org.uk::11d1db35-e832-4259-94c3-677396692687" providerId="AD" clId="Web-{38F403C6-CE82-0B9B-1214-B7560B1CBC1F}" dt="2023-02-19T15:12:36.492" v="316" actId="20577"/>
          <ac:spMkLst>
            <pc:docMk/>
            <pc:sldMk cId="3264838877" sldId="257"/>
            <ac:spMk id="189" creationId="{1D8B8273-01D4-B060-2773-3EBEBD795E39}"/>
          </ac:spMkLst>
        </pc:spChg>
        <pc:spChg chg="mod">
          <ac:chgData name="Miss K. Barker" userId="S::barker.k@northcottschool.org.uk::11d1db35-e832-4259-94c3-677396692687" providerId="AD" clId="Web-{38F403C6-CE82-0B9B-1214-B7560B1CBC1F}" dt="2023-02-19T15:12:31.413" v="314" actId="20577"/>
          <ac:spMkLst>
            <pc:docMk/>
            <pc:sldMk cId="3264838877" sldId="257"/>
            <ac:spMk id="190" creationId="{A4E73906-9950-3581-FBBC-043EB1FF8CCA}"/>
          </ac:spMkLst>
        </pc:spChg>
        <pc:spChg chg="mod">
          <ac:chgData name="Miss K. Barker" userId="S::barker.k@northcottschool.org.uk::11d1db35-e832-4259-94c3-677396692687" providerId="AD" clId="Web-{38F403C6-CE82-0B9B-1214-B7560B1CBC1F}" dt="2023-02-19T15:12:27.429" v="313" actId="20577"/>
          <ac:spMkLst>
            <pc:docMk/>
            <pc:sldMk cId="3264838877" sldId="257"/>
            <ac:spMk id="191" creationId="{766DC808-E331-BE49-38D0-4057362C8C7A}"/>
          </ac:spMkLst>
        </pc:spChg>
        <pc:spChg chg="mod">
          <ac:chgData name="Miss K. Barker" userId="S::barker.k@northcottschool.org.uk::11d1db35-e832-4259-94c3-677396692687" providerId="AD" clId="Web-{38F403C6-CE82-0B9B-1214-B7560B1CBC1F}" dt="2023-02-19T15:11:38.614" v="297" actId="20577"/>
          <ac:spMkLst>
            <pc:docMk/>
            <pc:sldMk cId="3264838877" sldId="257"/>
            <ac:spMk id="192" creationId="{A998BF60-D2BA-931A-BFED-7193FD8E1B23}"/>
          </ac:spMkLst>
        </pc:spChg>
        <pc:spChg chg="mod">
          <ac:chgData name="Miss K. Barker" userId="S::barker.k@northcottschool.org.uk::11d1db35-e832-4259-94c3-677396692687" providerId="AD" clId="Web-{38F403C6-CE82-0B9B-1214-B7560B1CBC1F}" dt="2023-02-19T15:11:44.832" v="300" actId="20577"/>
          <ac:spMkLst>
            <pc:docMk/>
            <pc:sldMk cId="3264838877" sldId="257"/>
            <ac:spMk id="193" creationId="{4BD5F43F-2C3C-1D49-7CD0-BB7F96C13622}"/>
          </ac:spMkLst>
        </pc:spChg>
        <pc:spChg chg="mod">
          <ac:chgData name="Miss K. Barker" userId="S::barker.k@northcottschool.org.uk::11d1db35-e832-4259-94c3-677396692687" providerId="AD" clId="Web-{38F403C6-CE82-0B9B-1214-B7560B1CBC1F}" dt="2023-02-19T15:11:50.270" v="301" actId="20577"/>
          <ac:spMkLst>
            <pc:docMk/>
            <pc:sldMk cId="3264838877" sldId="257"/>
            <ac:spMk id="194" creationId="{84407E81-77F1-47AB-1AFA-63B08BAFDBA1}"/>
          </ac:spMkLst>
        </pc:spChg>
        <pc:spChg chg="mod">
          <ac:chgData name="Miss K. Barker" userId="S::barker.k@northcottschool.org.uk::11d1db35-e832-4259-94c3-677396692687" providerId="AD" clId="Web-{38F403C6-CE82-0B9B-1214-B7560B1CBC1F}" dt="2023-02-19T15:11:59.177" v="308" actId="20577"/>
          <ac:spMkLst>
            <pc:docMk/>
            <pc:sldMk cId="3264838877" sldId="257"/>
            <ac:spMk id="195" creationId="{26FCACD1-8FF2-6504-8A11-077D723E65AF}"/>
          </ac:spMkLst>
        </pc:spChg>
        <pc:spChg chg="mod">
          <ac:chgData name="Miss K. Barker" userId="S::barker.k@northcottschool.org.uk::11d1db35-e832-4259-94c3-677396692687" providerId="AD" clId="Web-{38F403C6-CE82-0B9B-1214-B7560B1CBC1F}" dt="2023-02-19T15:12:07.584" v="310" actId="20577"/>
          <ac:spMkLst>
            <pc:docMk/>
            <pc:sldMk cId="3264838877" sldId="257"/>
            <ac:spMk id="196" creationId="{05F414D0-6746-9AE6-D6D9-4D1FCC26DEFF}"/>
          </ac:spMkLst>
        </pc:spChg>
        <pc:spChg chg="mod">
          <ac:chgData name="Miss K. Barker" userId="S::barker.k@northcottschool.org.uk::11d1db35-e832-4259-94c3-677396692687" providerId="AD" clId="Web-{38F403C6-CE82-0B9B-1214-B7560B1CBC1F}" dt="2023-02-19T15:12:15.834" v="312" actId="20577"/>
          <ac:spMkLst>
            <pc:docMk/>
            <pc:sldMk cId="3264838877" sldId="257"/>
            <ac:spMk id="197" creationId="{87617412-7C9A-9F1A-2881-97234518F11E}"/>
          </ac:spMkLst>
        </pc:spChg>
        <pc:spChg chg="mod">
          <ac:chgData name="Miss K. Barker" userId="S::barker.k@northcottschool.org.uk::11d1db35-e832-4259-94c3-677396692687" providerId="AD" clId="Web-{38F403C6-CE82-0B9B-1214-B7560B1CBC1F}" dt="2023-02-19T15:13:03.746" v="320" actId="20577"/>
          <ac:spMkLst>
            <pc:docMk/>
            <pc:sldMk cId="3264838877" sldId="257"/>
            <ac:spMk id="207" creationId="{B715D63F-62C6-BA79-119A-A5D6DCBE54F8}"/>
          </ac:spMkLst>
        </pc:spChg>
        <pc:spChg chg="mod">
          <ac:chgData name="Miss K. Barker" userId="S::barker.k@northcottschool.org.uk::11d1db35-e832-4259-94c3-677396692687" providerId="AD" clId="Web-{38F403C6-CE82-0B9B-1214-B7560B1CBC1F}" dt="2023-02-19T15:13:09.199" v="324" actId="20577"/>
          <ac:spMkLst>
            <pc:docMk/>
            <pc:sldMk cId="3264838877" sldId="257"/>
            <ac:spMk id="208" creationId="{FC72DF74-9A4B-6C5E-11A4-1CDA558B15EA}"/>
          </ac:spMkLst>
        </pc:spChg>
        <pc:spChg chg="del">
          <ac:chgData name="Miss K. Barker" userId="S::barker.k@northcottschool.org.uk::11d1db35-e832-4259-94c3-677396692687" providerId="AD" clId="Web-{38F403C6-CE82-0B9B-1214-B7560B1CBC1F}" dt="2023-02-19T14:36:26.304" v="54"/>
          <ac:spMkLst>
            <pc:docMk/>
            <pc:sldMk cId="3264838877" sldId="257"/>
            <ac:spMk id="209" creationId="{41F79066-0420-081E-E58F-87A87B78218F}"/>
          </ac:spMkLst>
        </pc:spChg>
        <pc:grpChg chg="mod">
          <ac:chgData name="Miss K. Barker" userId="S::barker.k@northcottschool.org.uk::11d1db35-e832-4259-94c3-677396692687" providerId="AD" clId="Web-{38F403C6-CE82-0B9B-1214-B7560B1CBC1F}" dt="2023-02-19T15:09:11.462" v="286" actId="1076"/>
          <ac:grpSpMkLst>
            <pc:docMk/>
            <pc:sldMk cId="3264838877" sldId="257"/>
            <ac:grpSpMk id="58" creationId="{DA1B694F-97EF-EEBB-0F29-1ABF5FB94E21}"/>
          </ac:grpSpMkLst>
        </pc:grpChg>
        <pc:grpChg chg="del">
          <ac:chgData name="Miss K. Barker" userId="S::barker.k@northcottschool.org.uk::11d1db35-e832-4259-94c3-677396692687" providerId="AD" clId="Web-{38F403C6-CE82-0B9B-1214-B7560B1CBC1F}" dt="2023-02-19T15:08:50.632" v="285"/>
          <ac:grpSpMkLst>
            <pc:docMk/>
            <pc:sldMk cId="3264838877" sldId="257"/>
            <ac:grpSpMk id="230" creationId="{5A5F3BBE-B0E0-03DD-BEF1-275AF5BDB7FF}"/>
          </ac:grpSpMkLst>
        </pc:grpChg>
        <pc:graphicFrameChg chg="add del mod">
          <ac:chgData name="Miss K. Barker" userId="S::barker.k@northcottschool.org.uk::11d1db35-e832-4259-94c3-677396692687" providerId="AD" clId="Web-{38F403C6-CE82-0B9B-1214-B7560B1CBC1F}" dt="2023-02-19T15:09:31.479" v="288"/>
          <ac:graphicFrameMkLst>
            <pc:docMk/>
            <pc:sldMk cId="3264838877" sldId="257"/>
            <ac:graphicFrameMk id="13" creationId="{73339622-0EED-27BF-1DD5-3BE366F1A878}"/>
          </ac:graphicFrameMkLst>
        </pc:graphicFrameChg>
        <pc:picChg chg="add mod">
          <ac:chgData name="Miss K. Barker" userId="S::barker.k@northcottschool.org.uk::11d1db35-e832-4259-94c3-677396692687" providerId="AD" clId="Web-{38F403C6-CE82-0B9B-1214-B7560B1CBC1F}" dt="2023-02-19T15:11:08.548" v="293" actId="1076"/>
          <ac:picMkLst>
            <pc:docMk/>
            <pc:sldMk cId="3264838877" sldId="257"/>
            <ac:picMk id="14" creationId="{4C1F0B1B-09CC-DD23-5D46-44435608534E}"/>
          </ac:picMkLst>
        </pc:picChg>
        <pc:picChg chg="add mod">
          <ac:chgData name="Miss K. Barker" userId="S::barker.k@northcottschool.org.uk::11d1db35-e832-4259-94c3-677396692687" providerId="AD" clId="Web-{38F403C6-CE82-0B9B-1214-B7560B1CBC1F}" dt="2023-02-19T15:11:04.782" v="292" actId="1076"/>
          <ac:picMkLst>
            <pc:docMk/>
            <pc:sldMk cId="3264838877" sldId="257"/>
            <ac:picMk id="15" creationId="{8D98C27A-1097-01AC-DF02-C0D58451AAB8}"/>
          </ac:picMkLst>
        </pc:picChg>
      </pc:sldChg>
      <pc:sldChg chg="addSp delSp modSp add del replId">
        <pc:chgData name="Miss K. Barker" userId="S::barker.k@northcottschool.org.uk::11d1db35-e832-4259-94c3-677396692687" providerId="AD" clId="Web-{38F403C6-CE82-0B9B-1214-B7560B1CBC1F}" dt="2023-02-19T15:11:19.502" v="294"/>
        <pc:sldMkLst>
          <pc:docMk/>
          <pc:sldMk cId="831259685" sldId="258"/>
        </pc:sldMkLst>
        <pc:spChg chg="add mod">
          <ac:chgData name="Miss K. Barker" userId="S::barker.k@northcottschool.org.uk::11d1db35-e832-4259-94c3-677396692687" providerId="AD" clId="Web-{38F403C6-CE82-0B9B-1214-B7560B1CBC1F}" dt="2023-02-19T15:03:59.471" v="277" actId="1076"/>
          <ac:spMkLst>
            <pc:docMk/>
            <pc:sldMk cId="831259685" sldId="258"/>
            <ac:spMk id="5" creationId="{3F125E78-6FC8-912B-C064-945909FA92DC}"/>
          </ac:spMkLst>
        </pc:spChg>
        <pc:spChg chg="add mod">
          <ac:chgData name="Miss K. Barker" userId="S::barker.k@northcottschool.org.uk::11d1db35-e832-4259-94c3-677396692687" providerId="AD" clId="Web-{38F403C6-CE82-0B9B-1214-B7560B1CBC1F}" dt="2023-02-19T15:07:11.907" v="282"/>
          <ac:spMkLst>
            <pc:docMk/>
            <pc:sldMk cId="831259685" sldId="258"/>
            <ac:spMk id="10" creationId="{3B9FF3C3-44CC-C9AA-EE07-EB743A748B1B}"/>
          </ac:spMkLst>
        </pc:spChg>
        <pc:spChg chg="add mod">
          <ac:chgData name="Miss K. Barker" userId="S::barker.k@northcottschool.org.uk::11d1db35-e832-4259-94c3-677396692687" providerId="AD" clId="Web-{38F403C6-CE82-0B9B-1214-B7560B1CBC1F}" dt="2023-02-19T15:07:52.316" v="283"/>
          <ac:spMkLst>
            <pc:docMk/>
            <pc:sldMk cId="831259685" sldId="258"/>
            <ac:spMk id="13" creationId="{53FB997A-866D-31D3-BC93-BAA9E799DE72}"/>
          </ac:spMkLst>
        </pc:spChg>
        <pc:spChg chg="add mod">
          <ac:chgData name="Miss K. Barker" userId="S::barker.k@northcottschool.org.uk::11d1db35-e832-4259-94c3-677396692687" providerId="AD" clId="Web-{38F403C6-CE82-0B9B-1214-B7560B1CBC1F}" dt="2023-02-19T15:05:26.446" v="279"/>
          <ac:spMkLst>
            <pc:docMk/>
            <pc:sldMk cId="831259685" sldId="258"/>
            <ac:spMk id="15" creationId="{B361E4E4-B96A-A6A1-F5DC-FBDD4D7D19F8}"/>
          </ac:spMkLst>
        </pc:spChg>
        <pc:spChg chg="add mod">
          <ac:chgData name="Miss K. Barker" userId="S::barker.k@northcottschool.org.uk::11d1db35-e832-4259-94c3-677396692687" providerId="AD" clId="Web-{38F403C6-CE82-0B9B-1214-B7560B1CBC1F}" dt="2023-02-19T15:06:46.545" v="281"/>
          <ac:spMkLst>
            <pc:docMk/>
            <pc:sldMk cId="831259685" sldId="258"/>
            <ac:spMk id="17" creationId="{D6A9F2BE-E7E2-8451-0B8B-559D4DCB254C}"/>
          </ac:spMkLst>
        </pc:spChg>
        <pc:spChg chg="add mod">
          <ac:chgData name="Miss K. Barker" userId="S::barker.k@northcottschool.org.uk::11d1db35-e832-4259-94c3-677396692687" providerId="AD" clId="Web-{38F403C6-CE82-0B9B-1214-B7560B1CBC1F}" dt="2023-02-19T15:06:12.090" v="280"/>
          <ac:spMkLst>
            <pc:docMk/>
            <pc:sldMk cId="831259685" sldId="258"/>
            <ac:spMk id="18" creationId="{9A3CC7DB-F18E-1EF0-208C-0FF83994D83B}"/>
          </ac:spMkLst>
        </pc:spChg>
        <pc:spChg chg="add mod">
          <ac:chgData name="Miss K. Barker" userId="S::barker.k@northcottschool.org.uk::11d1db35-e832-4259-94c3-677396692687" providerId="AD" clId="Web-{38F403C6-CE82-0B9B-1214-B7560B1CBC1F}" dt="2023-02-19T15:03:51.627" v="276" actId="1076"/>
          <ac:spMkLst>
            <pc:docMk/>
            <pc:sldMk cId="831259685" sldId="258"/>
            <ac:spMk id="19" creationId="{9A3CC7DB-F18E-1EF0-208C-0FF83994D83B}"/>
          </ac:spMkLst>
        </pc:spChg>
        <pc:spChg chg="mod">
          <ac:chgData name="Miss K. Barker" userId="S::barker.k@northcottschool.org.uk::11d1db35-e832-4259-94c3-677396692687" providerId="AD" clId="Web-{38F403C6-CE82-0B9B-1214-B7560B1CBC1F}" dt="2023-02-19T14:56:04.876" v="166" actId="14100"/>
          <ac:spMkLst>
            <pc:docMk/>
            <pc:sldMk cId="831259685" sldId="258"/>
            <ac:spMk id="60" creationId="{F5655434-20FA-1689-796E-9CAE3AEC2C02}"/>
          </ac:spMkLst>
        </pc:spChg>
        <pc:spChg chg="mod">
          <ac:chgData name="Miss K. Barker" userId="S::barker.k@northcottschool.org.uk::11d1db35-e832-4259-94c3-677396692687" providerId="AD" clId="Web-{38F403C6-CE82-0B9B-1214-B7560B1CBC1F}" dt="2023-02-19T14:52:27.595" v="120" actId="20577"/>
          <ac:spMkLst>
            <pc:docMk/>
            <pc:sldMk cId="831259685" sldId="258"/>
            <ac:spMk id="61" creationId="{D5429F30-2334-A2AB-18CE-AF481410223F}"/>
          </ac:spMkLst>
        </pc:spChg>
        <pc:spChg chg="del mod">
          <ac:chgData name="Miss K. Barker" userId="S::barker.k@northcottschool.org.uk::11d1db35-e832-4259-94c3-677396692687" providerId="AD" clId="Web-{38F403C6-CE82-0B9B-1214-B7560B1CBC1F}" dt="2023-02-19T14:56:09.048" v="167"/>
          <ac:spMkLst>
            <pc:docMk/>
            <pc:sldMk cId="831259685" sldId="258"/>
            <ac:spMk id="62" creationId="{A2E35463-94FB-990D-1A3D-2062693BE901}"/>
          </ac:spMkLst>
        </pc:spChg>
        <pc:spChg chg="del mod">
          <ac:chgData name="Miss K. Barker" userId="S::barker.k@northcottschool.org.uk::11d1db35-e832-4259-94c3-677396692687" providerId="AD" clId="Web-{38F403C6-CE82-0B9B-1214-B7560B1CBC1F}" dt="2023-02-19T14:56:31.862" v="175"/>
          <ac:spMkLst>
            <pc:docMk/>
            <pc:sldMk cId="831259685" sldId="258"/>
            <ac:spMk id="64" creationId="{35DBB160-F699-FB79-A9D3-78D46AA9B6E2}"/>
          </ac:spMkLst>
        </pc:spChg>
        <pc:spChg chg="del mod">
          <ac:chgData name="Miss K. Barker" userId="S::barker.k@northcottschool.org.uk::11d1db35-e832-4259-94c3-677396692687" providerId="AD" clId="Web-{38F403C6-CE82-0B9B-1214-B7560B1CBC1F}" dt="2023-02-19T14:56:55.254" v="181"/>
          <ac:spMkLst>
            <pc:docMk/>
            <pc:sldMk cId="831259685" sldId="258"/>
            <ac:spMk id="65" creationId="{900FB08B-0DB9-7284-BC21-95AECDCD512C}"/>
          </ac:spMkLst>
        </pc:spChg>
        <pc:grpChg chg="del">
          <ac:chgData name="Miss K. Barker" userId="S::barker.k@northcottschool.org.uk::11d1db35-e832-4259-94c3-677396692687" providerId="AD" clId="Web-{38F403C6-CE82-0B9B-1214-B7560B1CBC1F}" dt="2023-02-19T14:52:02.015" v="113"/>
          <ac:grpSpMkLst>
            <pc:docMk/>
            <pc:sldMk cId="831259685" sldId="258"/>
            <ac:grpSpMk id="58" creationId="{DA1B694F-97EF-EEBB-0F29-1ABF5FB94E21}"/>
          </ac:grpSpMkLst>
        </pc:grpChg>
        <pc:grpChg chg="add del mod">
          <ac:chgData name="Miss K. Barker" userId="S::barker.k@northcottschool.org.uk::11d1db35-e832-4259-94c3-677396692687" providerId="AD" clId="Web-{38F403C6-CE82-0B9B-1214-B7560B1CBC1F}" dt="2023-02-19T14:57:01.551" v="182"/>
          <ac:grpSpMkLst>
            <pc:docMk/>
            <pc:sldMk cId="831259685" sldId="258"/>
            <ac:grpSpMk id="230" creationId="{5A5F3BBE-B0E0-03DD-BEF1-275AF5BDB7FF}"/>
          </ac:grpSpMkLst>
        </pc:grpChg>
        <pc:grpChg chg="del">
          <ac:chgData name="Miss K. Barker" userId="S::barker.k@northcottschool.org.uk::11d1db35-e832-4259-94c3-677396692687" providerId="AD" clId="Web-{38F403C6-CE82-0B9B-1214-B7560B1CBC1F}" dt="2023-02-19T14:51:54.952" v="112"/>
          <ac:grpSpMkLst>
            <pc:docMk/>
            <pc:sldMk cId="831259685" sldId="258"/>
            <ac:grpSpMk id="240" creationId="{345A6DCD-94C9-B07F-F903-3C88139EE7C3}"/>
          </ac:grpSpMkLst>
        </pc:grpChg>
      </pc:sldChg>
    </pc:docChg>
  </pc:docChgLst>
  <pc:docChgLst>
    <pc:chgData name="Miss K. Barker" userId="S::barker.k@northcottschool.org.uk::11d1db35-e832-4259-94c3-677396692687" providerId="AD" clId="Web-{54125D5B-391E-474D-7F52-BB111C85DE22}"/>
    <pc:docChg chg="modSld">
      <pc:chgData name="Miss K. Barker" userId="S::barker.k@northcottschool.org.uk::11d1db35-e832-4259-94c3-677396692687" providerId="AD" clId="Web-{54125D5B-391E-474D-7F52-BB111C85DE22}" dt="2023-02-21T15:17:23.331" v="454" actId="1076"/>
      <pc:docMkLst>
        <pc:docMk/>
      </pc:docMkLst>
      <pc:sldChg chg="addSp delSp modSp">
        <pc:chgData name="Miss K. Barker" userId="S::barker.k@northcottschool.org.uk::11d1db35-e832-4259-94c3-677396692687" providerId="AD" clId="Web-{54125D5B-391E-474D-7F52-BB111C85DE22}" dt="2023-02-21T15:17:23.331" v="454" actId="1076"/>
        <pc:sldMkLst>
          <pc:docMk/>
          <pc:sldMk cId="3264838877" sldId="257"/>
        </pc:sldMkLst>
        <pc:spChg chg="add mod">
          <ac:chgData name="Miss K. Barker" userId="S::barker.k@northcottschool.org.uk::11d1db35-e832-4259-94c3-677396692687" providerId="AD" clId="Web-{54125D5B-391E-474D-7F52-BB111C85DE22}" dt="2023-02-21T13:33:48.023" v="103" actId="1076"/>
          <ac:spMkLst>
            <pc:docMk/>
            <pc:sldMk cId="3264838877" sldId="257"/>
            <ac:spMk id="2" creationId="{0B872124-5336-6FB3-AC4F-757BCFB4093B}"/>
          </ac:spMkLst>
        </pc:spChg>
        <pc:spChg chg="mod">
          <ac:chgData name="Miss K. Barker" userId="S::barker.k@northcottschool.org.uk::11d1db35-e832-4259-94c3-677396692687" providerId="AD" clId="Web-{54125D5B-391E-474D-7F52-BB111C85DE22}" dt="2023-02-21T13:30:15.550" v="77"/>
          <ac:spMkLst>
            <pc:docMk/>
            <pc:sldMk cId="3264838877" sldId="257"/>
            <ac:spMk id="3" creationId="{DFFFAE82-3233-157E-E631-011EAFE83CB9}"/>
          </ac:spMkLst>
        </pc:spChg>
        <pc:spChg chg="add mod">
          <ac:chgData name="Miss K. Barker" userId="S::barker.k@northcottschool.org.uk::11d1db35-e832-4259-94c3-677396692687" providerId="AD" clId="Web-{54125D5B-391E-474D-7F52-BB111C85DE22}" dt="2023-02-21T13:34:05.930" v="107"/>
          <ac:spMkLst>
            <pc:docMk/>
            <pc:sldMk cId="3264838877" sldId="257"/>
            <ac:spMk id="5" creationId="{BC8719B0-B6C8-5765-FCBC-B8E0BAE24011}"/>
          </ac:spMkLst>
        </pc:spChg>
        <pc:spChg chg="mod">
          <ac:chgData name="Miss K. Barker" userId="S::barker.k@northcottschool.org.uk::11d1db35-e832-4259-94c3-677396692687" providerId="AD" clId="Web-{54125D5B-391E-474D-7F52-BB111C85DE22}" dt="2023-02-21T13:29:12.393" v="58" actId="20577"/>
          <ac:spMkLst>
            <pc:docMk/>
            <pc:sldMk cId="3264838877" sldId="257"/>
            <ac:spMk id="6" creationId="{AB4F6E88-2E73-DC9E-5705-3F923D29659F}"/>
          </ac:spMkLst>
        </pc:spChg>
        <pc:spChg chg="add mod">
          <ac:chgData name="Miss K. Barker" userId="S::barker.k@northcottschool.org.uk::11d1db35-e832-4259-94c3-677396692687" providerId="AD" clId="Web-{54125D5B-391E-474D-7F52-BB111C85DE22}" dt="2023-02-21T13:36:42.418" v="170"/>
          <ac:spMkLst>
            <pc:docMk/>
            <pc:sldMk cId="3264838877" sldId="257"/>
            <ac:spMk id="7" creationId="{6BB44AEF-4583-B398-B31B-1DC39853D080}"/>
          </ac:spMkLst>
        </pc:spChg>
        <pc:spChg chg="mod">
          <ac:chgData name="Miss K. Barker" userId="S::barker.k@northcottschool.org.uk::11d1db35-e832-4259-94c3-677396692687" providerId="AD" clId="Web-{54125D5B-391E-474D-7F52-BB111C85DE22}" dt="2023-02-21T13:26:29.202" v="22"/>
          <ac:spMkLst>
            <pc:docMk/>
            <pc:sldMk cId="3264838877" sldId="257"/>
            <ac:spMk id="8" creationId="{C3D02EDD-9AEE-8423-9918-F7EC0A97EBFC}"/>
          </ac:spMkLst>
        </pc:spChg>
        <pc:spChg chg="add mod">
          <ac:chgData name="Miss K. Barker" userId="S::barker.k@northcottschool.org.uk::11d1db35-e832-4259-94c3-677396692687" providerId="AD" clId="Web-{54125D5B-391E-474D-7F52-BB111C85DE22}" dt="2023-02-21T13:41:27.814" v="248" actId="1076"/>
          <ac:spMkLst>
            <pc:docMk/>
            <pc:sldMk cId="3264838877" sldId="257"/>
            <ac:spMk id="10" creationId="{17079728-A518-A6AD-BD01-7E4D94E678F1}"/>
          </ac:spMkLst>
        </pc:spChg>
        <pc:spChg chg="mod">
          <ac:chgData name="Miss K. Barker" userId="S::barker.k@northcottschool.org.uk::11d1db35-e832-4259-94c3-677396692687" providerId="AD" clId="Web-{54125D5B-391E-474D-7F52-BB111C85DE22}" dt="2023-02-21T13:31:31.974" v="84" actId="20577"/>
          <ac:spMkLst>
            <pc:docMk/>
            <pc:sldMk cId="3264838877" sldId="257"/>
            <ac:spMk id="11" creationId="{2077D9BD-9073-C46A-313D-15A511BFFE02}"/>
          </ac:spMkLst>
        </pc:spChg>
        <pc:spChg chg="add del">
          <ac:chgData name="Miss K. Barker" userId="S::barker.k@northcottschool.org.uk::11d1db35-e832-4259-94c3-677396692687" providerId="AD" clId="Web-{54125D5B-391E-474D-7F52-BB111C85DE22}" dt="2023-02-21T14:43:57.570" v="296"/>
          <ac:spMkLst>
            <pc:docMk/>
            <pc:sldMk cId="3264838877" sldId="257"/>
            <ac:spMk id="13" creationId="{6EE4A2AC-23D9-AEBD-766E-CE09706F7847}"/>
          </ac:spMkLst>
        </pc:spChg>
        <pc:spChg chg="add mod">
          <ac:chgData name="Miss K. Barker" userId="S::barker.k@northcottschool.org.uk::11d1db35-e832-4259-94c3-677396692687" providerId="AD" clId="Web-{54125D5B-391E-474D-7F52-BB111C85DE22}" dt="2023-02-21T13:45:33.913" v="269"/>
          <ac:spMkLst>
            <pc:docMk/>
            <pc:sldMk cId="3264838877" sldId="257"/>
            <ac:spMk id="17" creationId="{0C4CBBAA-E3DD-CC74-470B-B079C0FA0B13}"/>
          </ac:spMkLst>
        </pc:spChg>
        <pc:spChg chg="add mod">
          <ac:chgData name="Miss K. Barker" userId="S::barker.k@northcottschool.org.uk::11d1db35-e832-4259-94c3-677396692687" providerId="AD" clId="Web-{54125D5B-391E-474D-7F52-BB111C85DE22}" dt="2023-02-21T13:45:18.100" v="268" actId="1076"/>
          <ac:spMkLst>
            <pc:docMk/>
            <pc:sldMk cId="3264838877" sldId="257"/>
            <ac:spMk id="18" creationId="{F8F9471C-0515-F65A-69A5-AD22BF83CDD0}"/>
          </ac:spMkLst>
        </pc:spChg>
        <pc:spChg chg="add mod">
          <ac:chgData name="Miss K. Barker" userId="S::barker.k@northcottschool.org.uk::11d1db35-e832-4259-94c3-677396692687" providerId="AD" clId="Web-{54125D5B-391E-474D-7F52-BB111C85DE22}" dt="2023-02-21T13:46:30.617" v="274"/>
          <ac:spMkLst>
            <pc:docMk/>
            <pc:sldMk cId="3264838877" sldId="257"/>
            <ac:spMk id="19" creationId="{B956FE6F-BFDB-5845-66D2-427A263D27A9}"/>
          </ac:spMkLst>
        </pc:spChg>
        <pc:spChg chg="add mod">
          <ac:chgData name="Miss K. Barker" userId="S::barker.k@northcottschool.org.uk::11d1db35-e832-4259-94c3-677396692687" providerId="AD" clId="Web-{54125D5B-391E-474D-7F52-BB111C85DE22}" dt="2023-02-21T13:47:19.634" v="280" actId="14100"/>
          <ac:spMkLst>
            <pc:docMk/>
            <pc:sldMk cId="3264838877" sldId="257"/>
            <ac:spMk id="20" creationId="{1685B093-8E45-412A-2AEA-1630714898C3}"/>
          </ac:spMkLst>
        </pc:spChg>
        <pc:spChg chg="add mod">
          <ac:chgData name="Miss K. Barker" userId="S::barker.k@northcottschool.org.uk::11d1db35-e832-4259-94c3-677396692687" providerId="AD" clId="Web-{54125D5B-391E-474D-7F52-BB111C85DE22}" dt="2023-02-21T13:48:16.198" v="284"/>
          <ac:spMkLst>
            <pc:docMk/>
            <pc:sldMk cId="3264838877" sldId="257"/>
            <ac:spMk id="21" creationId="{E4B6E5CA-0270-14DE-56CF-733E3E7D1C29}"/>
          </ac:spMkLst>
        </pc:spChg>
        <pc:spChg chg="add mod">
          <ac:chgData name="Miss K. Barker" userId="S::barker.k@northcottschool.org.uk::11d1db35-e832-4259-94c3-677396692687" providerId="AD" clId="Web-{54125D5B-391E-474D-7F52-BB111C85DE22}" dt="2023-02-21T13:49:21.496" v="293" actId="14100"/>
          <ac:spMkLst>
            <pc:docMk/>
            <pc:sldMk cId="3264838877" sldId="257"/>
            <ac:spMk id="22" creationId="{4E40652F-ACF7-916E-D1ED-55C56686AF46}"/>
          </ac:spMkLst>
        </pc:spChg>
        <pc:spChg chg="add mod">
          <ac:chgData name="Miss K. Barker" userId="S::barker.k@northcottschool.org.uk::11d1db35-e832-4259-94c3-677396692687" providerId="AD" clId="Web-{54125D5B-391E-474D-7F52-BB111C85DE22}" dt="2023-02-21T14:58:58.206" v="422" actId="20577"/>
          <ac:spMkLst>
            <pc:docMk/>
            <pc:sldMk cId="3264838877" sldId="257"/>
            <ac:spMk id="23" creationId="{087D8A40-C261-B7CD-E8E9-F3F5B030E0B2}"/>
          </ac:spMkLst>
        </pc:spChg>
        <pc:spChg chg="add mod">
          <ac:chgData name="Miss K. Barker" userId="S::barker.k@northcottschool.org.uk::11d1db35-e832-4259-94c3-677396692687" providerId="AD" clId="Web-{54125D5B-391E-474D-7F52-BB111C85DE22}" dt="2023-02-21T14:58:34.002" v="419"/>
          <ac:spMkLst>
            <pc:docMk/>
            <pc:sldMk cId="3264838877" sldId="257"/>
            <ac:spMk id="24" creationId="{6F801673-14DD-C849-00AF-6BC16E49A101}"/>
          </ac:spMkLst>
        </pc:spChg>
        <pc:spChg chg="add mod">
          <ac:chgData name="Miss K. Barker" userId="S::barker.k@northcottschool.org.uk::11d1db35-e832-4259-94c3-677396692687" providerId="AD" clId="Web-{54125D5B-391E-474D-7F52-BB111C85DE22}" dt="2023-02-21T14:52:03.975" v="338" actId="1076"/>
          <ac:spMkLst>
            <pc:docMk/>
            <pc:sldMk cId="3264838877" sldId="257"/>
            <ac:spMk id="25" creationId="{059A87A2-3EA0-5659-6D42-C8A9A0C836D1}"/>
          </ac:spMkLst>
        </pc:spChg>
        <pc:spChg chg="add mod">
          <ac:chgData name="Miss K. Barker" userId="S::barker.k@northcottschool.org.uk::11d1db35-e832-4259-94c3-677396692687" providerId="AD" clId="Web-{54125D5B-391E-474D-7F52-BB111C85DE22}" dt="2023-02-21T14:59:14.456" v="423" actId="14100"/>
          <ac:spMkLst>
            <pc:docMk/>
            <pc:sldMk cId="3264838877" sldId="257"/>
            <ac:spMk id="26" creationId="{96CAA62C-3D42-9DB3-B247-4E8D9F2C4921}"/>
          </ac:spMkLst>
        </pc:spChg>
        <pc:spChg chg="add mod">
          <ac:chgData name="Miss K. Barker" userId="S::barker.k@northcottschool.org.uk::11d1db35-e832-4259-94c3-677396692687" providerId="AD" clId="Web-{54125D5B-391E-474D-7F52-BB111C85DE22}" dt="2023-02-21T15:02:15.227" v="432" actId="1076"/>
          <ac:spMkLst>
            <pc:docMk/>
            <pc:sldMk cId="3264838877" sldId="257"/>
            <ac:spMk id="27" creationId="{C0CEBF1C-0647-2D2F-ADE2-DC55B4F0DA18}"/>
          </ac:spMkLst>
        </pc:spChg>
        <pc:spChg chg="mod">
          <ac:chgData name="Miss K. Barker" userId="S::barker.k@northcottschool.org.uk::11d1db35-e832-4259-94c3-677396692687" providerId="AD" clId="Web-{54125D5B-391E-474D-7F52-BB111C85DE22}" dt="2023-02-21T13:26:48.093" v="23"/>
          <ac:spMkLst>
            <pc:docMk/>
            <pc:sldMk cId="3264838877" sldId="257"/>
            <ac:spMk id="166" creationId="{66757F85-7811-BB49-8932-30A5A473F555}"/>
          </ac:spMkLst>
        </pc:spChg>
        <pc:spChg chg="mod">
          <ac:chgData name="Miss K. Barker" userId="S::barker.k@northcottschool.org.uk::11d1db35-e832-4259-94c3-677396692687" providerId="AD" clId="Web-{54125D5B-391E-474D-7F52-BB111C85DE22}" dt="2023-02-21T15:17:23.331" v="454" actId="1076"/>
          <ac:spMkLst>
            <pc:docMk/>
            <pc:sldMk cId="3264838877" sldId="257"/>
            <ac:spMk id="193" creationId="{4BD5F43F-2C3C-1D49-7CD0-BB7F96C13622}"/>
          </ac:spMkLst>
        </pc:spChg>
        <pc:spChg chg="mod">
          <ac:chgData name="Miss K. Barker" userId="S::barker.k@northcottschool.org.uk::11d1db35-e832-4259-94c3-677396692687" providerId="AD" clId="Web-{54125D5B-391E-474D-7F52-BB111C85DE22}" dt="2023-02-21T15:16:58.299" v="450" actId="20577"/>
          <ac:spMkLst>
            <pc:docMk/>
            <pc:sldMk cId="3264838877" sldId="257"/>
            <ac:spMk id="197" creationId="{87617412-7C9A-9F1A-2881-97234518F11E}"/>
          </ac:spMkLst>
        </pc:spChg>
        <pc:spChg chg="mod">
          <ac:chgData name="Miss K. Barker" userId="S::barker.k@northcottschool.org.uk::11d1db35-e832-4259-94c3-677396692687" providerId="AD" clId="Web-{54125D5B-391E-474D-7F52-BB111C85DE22}" dt="2023-02-21T13:38:33.498" v="199"/>
          <ac:spMkLst>
            <pc:docMk/>
            <pc:sldMk cId="3264838877" sldId="257"/>
            <ac:spMk id="201" creationId="{67A7C817-EDDD-3C2C-409E-23F3307FF6C0}"/>
          </ac:spMkLst>
        </pc:spChg>
        <pc:spChg chg="mod">
          <ac:chgData name="Miss K. Barker" userId="S::barker.k@northcottschool.org.uk::11d1db35-e832-4259-94c3-677396692687" providerId="AD" clId="Web-{54125D5B-391E-474D-7F52-BB111C85DE22}" dt="2023-02-21T13:42:04.362" v="249"/>
          <ac:spMkLst>
            <pc:docMk/>
            <pc:sldMk cId="3264838877" sldId="257"/>
            <ac:spMk id="202" creationId="{B038AF14-0298-F7E4-04FF-72697EC9C80B}"/>
          </ac:spMkLst>
        </pc:spChg>
        <pc:spChg chg="mod">
          <ac:chgData name="Miss K. Barker" userId="S::barker.k@northcottschool.org.uk::11d1db35-e832-4259-94c3-677396692687" providerId="AD" clId="Web-{54125D5B-391E-474D-7F52-BB111C85DE22}" dt="2023-02-21T13:36:56.121" v="171"/>
          <ac:spMkLst>
            <pc:docMk/>
            <pc:sldMk cId="3264838877" sldId="257"/>
            <ac:spMk id="203" creationId="{F679EF7F-CE7D-D841-B382-67D8BCFB8C4B}"/>
          </ac:spMkLst>
        </pc:spChg>
        <pc:spChg chg="mod">
          <ac:chgData name="Miss K. Barker" userId="S::barker.k@northcottschool.org.uk::11d1db35-e832-4259-94c3-677396692687" providerId="AD" clId="Web-{54125D5B-391E-474D-7F52-BB111C85DE22}" dt="2023-02-21T13:35:38.510" v="141"/>
          <ac:spMkLst>
            <pc:docMk/>
            <pc:sldMk cId="3264838877" sldId="257"/>
            <ac:spMk id="204" creationId="{0B7F85A9-00FC-8E9A-AC3F-5377777D11A1}"/>
          </ac:spMkLst>
        </pc:spChg>
        <pc:spChg chg="mod">
          <ac:chgData name="Miss K. Barker" userId="S::barker.k@northcottschool.org.uk::11d1db35-e832-4259-94c3-677396692687" providerId="AD" clId="Web-{54125D5B-391E-474D-7F52-BB111C85DE22}" dt="2023-02-21T13:41:13.486" v="245" actId="20577"/>
          <ac:spMkLst>
            <pc:docMk/>
            <pc:sldMk cId="3264838877" sldId="257"/>
            <ac:spMk id="205" creationId="{0F4E9E71-7C69-5E33-E654-B66A6D39E8ED}"/>
          </ac:spMkLst>
        </pc:spChg>
        <pc:spChg chg="mod">
          <ac:chgData name="Miss K. Barker" userId="S::barker.k@northcottschool.org.uk::11d1db35-e832-4259-94c3-677396692687" providerId="AD" clId="Web-{54125D5B-391E-474D-7F52-BB111C85DE22}" dt="2023-02-21T13:32:45.585" v="96" actId="20577"/>
          <ac:spMkLst>
            <pc:docMk/>
            <pc:sldMk cId="3264838877" sldId="257"/>
            <ac:spMk id="206" creationId="{C4971836-5595-F337-639E-2453CA631744}"/>
          </ac:spMkLst>
        </pc:spChg>
        <pc:spChg chg="mod">
          <ac:chgData name="Miss K. Barker" userId="S::barker.k@northcottschool.org.uk::11d1db35-e832-4259-94c3-677396692687" providerId="AD" clId="Web-{54125D5B-391E-474D-7F52-BB111C85DE22}" dt="2023-02-21T14:51:52.990" v="337" actId="20577"/>
          <ac:spMkLst>
            <pc:docMk/>
            <pc:sldMk cId="3264838877" sldId="257"/>
            <ac:spMk id="213" creationId="{189EFCD5-0F46-0CE6-B881-886D579E1D0C}"/>
          </ac:spMkLst>
        </pc:spChg>
        <pc:spChg chg="mod">
          <ac:chgData name="Miss K. Barker" userId="S::barker.k@northcottschool.org.uk::11d1db35-e832-4259-94c3-677396692687" providerId="AD" clId="Web-{54125D5B-391E-474D-7F52-BB111C85DE22}" dt="2023-02-21T15:03:17.463" v="449" actId="20577"/>
          <ac:spMkLst>
            <pc:docMk/>
            <pc:sldMk cId="3264838877" sldId="257"/>
            <ac:spMk id="214" creationId="{90FA96C6-69B8-C264-8EFB-38463B981DB3}"/>
          </ac:spMkLst>
        </pc:spChg>
        <pc:spChg chg="mod">
          <ac:chgData name="Miss K. Barker" userId="S::barker.k@northcottschool.org.uk::11d1db35-e832-4259-94c3-677396692687" providerId="AD" clId="Web-{54125D5B-391E-474D-7F52-BB111C85DE22}" dt="2023-02-21T14:51:32.537" v="336" actId="20577"/>
          <ac:spMkLst>
            <pc:docMk/>
            <pc:sldMk cId="3264838877" sldId="257"/>
            <ac:spMk id="215" creationId="{B13EAD3D-7B91-DB48-BC43-BBCF206FFD41}"/>
          </ac:spMkLst>
        </pc:spChg>
        <pc:spChg chg="mod">
          <ac:chgData name="Miss K. Barker" userId="S::barker.k@northcottschool.org.uk::11d1db35-e832-4259-94c3-677396692687" providerId="AD" clId="Web-{54125D5B-391E-474D-7F52-BB111C85DE22}" dt="2023-02-21T14:54:08.572" v="376" actId="20577"/>
          <ac:spMkLst>
            <pc:docMk/>
            <pc:sldMk cId="3264838877" sldId="257"/>
            <ac:spMk id="216" creationId="{F90377FF-0419-3FBA-A191-49DC30021DBE}"/>
          </ac:spMkLst>
        </pc:spChg>
        <pc:spChg chg="del">
          <ac:chgData name="Miss K. Barker" userId="S::barker.k@northcottschool.org.uk::11d1db35-e832-4259-94c3-677396692687" providerId="AD" clId="Web-{54125D5B-391E-474D-7F52-BB111C85DE22}" dt="2023-02-21T14:43:39.336" v="294"/>
          <ac:spMkLst>
            <pc:docMk/>
            <pc:sldMk cId="3264838877" sldId="257"/>
            <ac:spMk id="217" creationId="{EE06C0D7-4EEC-2EDF-7B12-E60DD7BB069A}"/>
          </ac:spMkLst>
        </pc:spChg>
        <pc:grpChg chg="mod">
          <ac:chgData name="Miss K. Barker" userId="S::barker.k@northcottschool.org.uk::11d1db35-e832-4259-94c3-677396692687" providerId="AD" clId="Web-{54125D5B-391E-474D-7F52-BB111C85DE22}" dt="2023-02-21T14:44:26.743" v="300" actId="1076"/>
          <ac:grpSpMkLst>
            <pc:docMk/>
            <pc:sldMk cId="3264838877" sldId="257"/>
            <ac:grpSpMk id="241" creationId="{51A598A9-344A-2B16-9E77-EE7E10AD5524}"/>
          </ac:grpSpMkLst>
        </pc:grpChg>
        <pc:picChg chg="add mod">
          <ac:chgData name="Miss K. Barker" userId="S::barker.k@northcottschool.org.uk::11d1db35-e832-4259-94c3-677396692687" providerId="AD" clId="Web-{54125D5B-391E-474D-7F52-BB111C85DE22}" dt="2023-02-21T13:42:46.925" v="252" actId="1076"/>
          <ac:picMkLst>
            <pc:docMk/>
            <pc:sldMk cId="3264838877" sldId="257"/>
            <ac:picMk id="12" creationId="{324F7698-141D-C6FE-A397-74C7425AB28C}"/>
          </ac:picMkLst>
        </pc:picChg>
        <pc:picChg chg="add del mod">
          <ac:chgData name="Miss K. Barker" userId="S::barker.k@northcottschool.org.uk::11d1db35-e832-4259-94c3-677396692687" providerId="AD" clId="Web-{54125D5B-391E-474D-7F52-BB111C85DE22}" dt="2023-02-21T13:44:20.083" v="258"/>
          <ac:picMkLst>
            <pc:docMk/>
            <pc:sldMk cId="3264838877" sldId="257"/>
            <ac:picMk id="13" creationId="{57BAF3BE-30C5-8AE1-CAC9-A24015903CAE}"/>
          </ac:picMkLst>
        </pc:picChg>
        <pc:picChg chg="mod modCrop">
          <ac:chgData name="Miss K. Barker" userId="S::barker.k@northcottschool.org.uk::11d1db35-e832-4259-94c3-677396692687" providerId="AD" clId="Web-{54125D5B-391E-474D-7F52-BB111C85DE22}" dt="2023-02-21T13:43:18.035" v="254"/>
          <ac:picMkLst>
            <pc:docMk/>
            <pc:sldMk cId="3264838877" sldId="257"/>
            <ac:picMk id="14" creationId="{4C1F0B1B-09CC-DD23-5D46-44435608534E}"/>
          </ac:picMkLst>
        </pc:picChg>
        <pc:picChg chg="mod modCrop">
          <ac:chgData name="Miss K. Barker" userId="S::barker.k@northcottschool.org.uk::11d1db35-e832-4259-94c3-677396692687" providerId="AD" clId="Web-{54125D5B-391E-474D-7F52-BB111C85DE22}" dt="2023-02-21T13:43:29.145" v="256"/>
          <ac:picMkLst>
            <pc:docMk/>
            <pc:sldMk cId="3264838877" sldId="257"/>
            <ac:picMk id="15" creationId="{8D98C27A-1097-01AC-DF02-C0D58451AAB8}"/>
          </ac:picMkLst>
        </pc:picChg>
        <pc:picChg chg="add del mod">
          <ac:chgData name="Miss K. Barker" userId="S::barker.k@northcottschool.org.uk::11d1db35-e832-4259-94c3-677396692687" providerId="AD" clId="Web-{54125D5B-391E-474D-7F52-BB111C85DE22}" dt="2023-02-21T13:44:28.912" v="260"/>
          <ac:picMkLst>
            <pc:docMk/>
            <pc:sldMk cId="3264838877" sldId="257"/>
            <ac:picMk id="16" creationId="{A1BC3A45-931E-24A9-359D-56C4AEFC61B4}"/>
          </ac:picMkLst>
        </pc:picChg>
      </pc:sldChg>
    </pc:docChg>
  </pc:docChgLst>
  <pc:docChgLst>
    <pc:chgData name="Natalie Lennie" userId="ce8f292f-e670-4610-8856-4e9ccc0c1b98" providerId="ADAL" clId="{9BDA2BD0-163F-45F9-A6E5-0F0539C2196B}"/>
    <pc:docChg chg="modSld modMainMaster">
      <pc:chgData name="Natalie Lennie" userId="ce8f292f-e670-4610-8856-4e9ccc0c1b98" providerId="ADAL" clId="{9BDA2BD0-163F-45F9-A6E5-0F0539C2196B}" dt="2022-07-19T13:09:32.668" v="69" actId="208"/>
      <pc:docMkLst>
        <pc:docMk/>
      </pc:docMkLst>
      <pc:sldChg chg="modSp mod setBg">
        <pc:chgData name="Natalie Lennie" userId="ce8f292f-e670-4610-8856-4e9ccc0c1b98" providerId="ADAL" clId="{9BDA2BD0-163F-45F9-A6E5-0F0539C2196B}" dt="2022-07-19T13:09:32.668" v="69" actId="208"/>
        <pc:sldMkLst>
          <pc:docMk/>
          <pc:sldMk cId="3289129599" sldId="256"/>
        </pc:sldMkLst>
        <pc:spChg chg="mod">
          <ac:chgData name="Natalie Lennie" userId="ce8f292f-e670-4610-8856-4e9ccc0c1b98" providerId="ADAL" clId="{9BDA2BD0-163F-45F9-A6E5-0F0539C2196B}" dt="2022-07-19T13:09:14.767" v="68" actId="208"/>
          <ac:spMkLst>
            <pc:docMk/>
            <pc:sldMk cId="3289129599" sldId="256"/>
            <ac:spMk id="207" creationId="{B715D63F-62C6-BA79-119A-A5D6DCBE54F8}"/>
          </ac:spMkLst>
        </pc:spChg>
        <pc:spChg chg="mod">
          <ac:chgData name="Natalie Lennie" userId="ce8f292f-e670-4610-8856-4e9ccc0c1b98" providerId="ADAL" clId="{9BDA2BD0-163F-45F9-A6E5-0F0539C2196B}" dt="2022-07-19T13:09:32.668" v="69" actId="208"/>
          <ac:spMkLst>
            <pc:docMk/>
            <pc:sldMk cId="3289129599" sldId="256"/>
            <ac:spMk id="208" creationId="{FC72DF74-9A4B-6C5E-11A4-1CDA558B15EA}"/>
          </ac:spMkLst>
        </pc:spChg>
      </pc:sldChg>
      <pc:sldMasterChg chg="setBg modSldLayout">
        <pc:chgData name="Natalie Lennie" userId="ce8f292f-e670-4610-8856-4e9ccc0c1b98" providerId="ADAL" clId="{9BDA2BD0-163F-45F9-A6E5-0F0539C2196B}" dt="2022-07-19T13:05:30.630" v="1"/>
        <pc:sldMasterMkLst>
          <pc:docMk/>
          <pc:sldMasterMk cId="727910791" sldId="2147483660"/>
        </pc:sldMasterMkLst>
        <pc:sldLayoutChg chg="setBg">
          <pc:chgData name="Natalie Lennie" userId="ce8f292f-e670-4610-8856-4e9ccc0c1b98" providerId="ADAL" clId="{9BDA2BD0-163F-45F9-A6E5-0F0539C2196B}" dt="2022-07-19T13:05:30.630" v="1"/>
          <pc:sldLayoutMkLst>
            <pc:docMk/>
            <pc:sldMasterMk cId="727910791" sldId="2147483660"/>
            <pc:sldLayoutMk cId="2388498934" sldId="2147483661"/>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160779569" sldId="2147483662"/>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3203957515" sldId="2147483663"/>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1045098700" sldId="2147483664"/>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165944465" sldId="2147483665"/>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3056170981" sldId="2147483666"/>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975824908" sldId="2147483667"/>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3317248899" sldId="2147483668"/>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143942633" sldId="2147483669"/>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4078919213" sldId="2147483670"/>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1427986301" sldId="2147483671"/>
          </pc:sldLayoutMkLst>
        </pc:sldLayoutChg>
      </pc:sldMasterChg>
    </pc:docChg>
  </pc:docChgLst>
  <pc:docChgLst>
    <pc:chgData name="Miss K. Barker" userId="S::barker.k@northcottschool.org.uk::11d1db35-e832-4259-94c3-677396692687" providerId="AD" clId="Web-{F586A51A-7141-5DFA-99A7-2A94F970129D}"/>
    <pc:docChg chg="delSld">
      <pc:chgData name="Miss K. Barker" userId="S::barker.k@northcottschool.org.uk::11d1db35-e832-4259-94c3-677396692687" providerId="AD" clId="Web-{F586A51A-7141-5DFA-99A7-2A94F970129D}" dt="2023-02-23T12:31:06.355" v="0"/>
      <pc:docMkLst>
        <pc:docMk/>
      </pc:docMkLst>
      <pc:sldChg chg="del">
        <pc:chgData name="Miss K. Barker" userId="S::barker.k@northcottschool.org.uk::11d1db35-e832-4259-94c3-677396692687" providerId="AD" clId="Web-{F586A51A-7141-5DFA-99A7-2A94F970129D}" dt="2023-02-23T12:31:06.355" v="0"/>
        <pc:sldMkLst>
          <pc:docMk/>
          <pc:sldMk cId="2805415504" sldId="258"/>
        </pc:sldMkLst>
      </pc:sldChg>
    </pc:docChg>
  </pc:docChgLst>
  <pc:docChgLst>
    <pc:chgData name="Miss K. Barker" userId="S::barker.k@northcottschool.org.uk::11d1db35-e832-4259-94c3-677396692687" providerId="AD" clId="Web-{865E3E44-8498-CD60-A430-F4103A533CC0}"/>
    <pc:docChg chg="modSld">
      <pc:chgData name="Miss K. Barker" userId="S::barker.k@northcottschool.org.uk::11d1db35-e832-4259-94c3-677396692687" providerId="AD" clId="Web-{865E3E44-8498-CD60-A430-F4103A533CC0}" dt="2023-02-21T08:40:06.487" v="420"/>
      <pc:docMkLst>
        <pc:docMk/>
      </pc:docMkLst>
      <pc:sldChg chg="modSp">
        <pc:chgData name="Miss K. Barker" userId="S::barker.k@northcottschool.org.uk::11d1db35-e832-4259-94c3-677396692687" providerId="AD" clId="Web-{865E3E44-8498-CD60-A430-F4103A533CC0}" dt="2023-02-21T08:40:06.487" v="420"/>
        <pc:sldMkLst>
          <pc:docMk/>
          <pc:sldMk cId="3264838877" sldId="257"/>
        </pc:sldMkLst>
        <pc:spChg chg="mod">
          <ac:chgData name="Miss K. Barker" userId="S::barker.k@northcottschool.org.uk::11d1db35-e832-4259-94c3-677396692687" providerId="AD" clId="Web-{865E3E44-8498-CD60-A430-F4103A533CC0}" dt="2023-02-20T16:50:34.366" v="193" actId="1076"/>
          <ac:spMkLst>
            <pc:docMk/>
            <pc:sldMk cId="3264838877" sldId="257"/>
            <ac:spMk id="40" creationId="{CB7B2212-5C00-47E6-3DE1-F07A74BF5C98}"/>
          </ac:spMkLst>
        </pc:spChg>
        <pc:spChg chg="mod">
          <ac:chgData name="Miss K. Barker" userId="S::barker.k@northcottschool.org.uk::11d1db35-e832-4259-94c3-677396692687" providerId="AD" clId="Web-{865E3E44-8498-CD60-A430-F4103A533CC0}" dt="2023-02-20T16:50:58.492" v="194"/>
          <ac:spMkLst>
            <pc:docMk/>
            <pc:sldMk cId="3264838877" sldId="257"/>
            <ac:spMk id="89" creationId="{E44EAA63-2189-883C-2858-8A08824C2C3E}"/>
          </ac:spMkLst>
        </pc:spChg>
        <pc:spChg chg="mod">
          <ac:chgData name="Miss K. Barker" userId="S::barker.k@northcottschool.org.uk::11d1db35-e832-4259-94c3-677396692687" providerId="AD" clId="Web-{865E3E44-8498-CD60-A430-F4103A533CC0}" dt="2023-02-20T16:49:56.693" v="189"/>
          <ac:spMkLst>
            <pc:docMk/>
            <pc:sldMk cId="3264838877" sldId="257"/>
            <ac:spMk id="92" creationId="{CAB96D23-F69B-F66A-4CEF-83F4EF15E0F7}"/>
          </ac:spMkLst>
        </pc:spChg>
        <pc:spChg chg="mod">
          <ac:chgData name="Miss K. Barker" userId="S::barker.k@northcottschool.org.uk::11d1db35-e832-4259-94c3-677396692687" providerId="AD" clId="Web-{865E3E44-8498-CD60-A430-F4103A533CC0}" dt="2023-02-20T16:51:01.773" v="195"/>
          <ac:spMkLst>
            <pc:docMk/>
            <pc:sldMk cId="3264838877" sldId="257"/>
            <ac:spMk id="93" creationId="{53DA65DA-696B-936C-DA82-C4B8274A410F}"/>
          </ac:spMkLst>
        </pc:spChg>
        <pc:spChg chg="mod">
          <ac:chgData name="Miss K. Barker" userId="S::barker.k@northcottschool.org.uk::11d1db35-e832-4259-94c3-677396692687" providerId="AD" clId="Web-{865E3E44-8498-CD60-A430-F4103A533CC0}" dt="2023-02-20T16:51:10.680" v="196"/>
          <ac:spMkLst>
            <pc:docMk/>
            <pc:sldMk cId="3264838877" sldId="257"/>
            <ac:spMk id="94" creationId="{3B9E6F55-2B76-FD62-B8A4-A4A226A8E13E}"/>
          </ac:spMkLst>
        </pc:spChg>
        <pc:spChg chg="mod">
          <ac:chgData name="Miss K. Barker" userId="S::barker.k@northcottschool.org.uk::11d1db35-e832-4259-94c3-677396692687" providerId="AD" clId="Web-{865E3E44-8498-CD60-A430-F4103A533CC0}" dt="2023-02-20T16:51:13.461" v="197"/>
          <ac:spMkLst>
            <pc:docMk/>
            <pc:sldMk cId="3264838877" sldId="257"/>
            <ac:spMk id="95" creationId="{B1D55A82-0391-7FF1-E5FE-8F6865B7BE32}"/>
          </ac:spMkLst>
        </pc:spChg>
        <pc:spChg chg="mod">
          <ac:chgData name="Miss K. Barker" userId="S::barker.k@northcottschool.org.uk::11d1db35-e832-4259-94c3-677396692687" providerId="AD" clId="Web-{865E3E44-8498-CD60-A430-F4103A533CC0}" dt="2023-02-20T16:51:17.274" v="198"/>
          <ac:spMkLst>
            <pc:docMk/>
            <pc:sldMk cId="3264838877" sldId="257"/>
            <ac:spMk id="96" creationId="{6E40C87C-DA7B-E44D-A348-C94315346E70}"/>
          </ac:spMkLst>
        </pc:spChg>
        <pc:spChg chg="mod">
          <ac:chgData name="Miss K. Barker" userId="S::barker.k@northcottschool.org.uk::11d1db35-e832-4259-94c3-677396692687" providerId="AD" clId="Web-{865E3E44-8498-CD60-A430-F4103A533CC0}" dt="2023-02-20T16:38:20.745" v="0" actId="20577"/>
          <ac:spMkLst>
            <pc:docMk/>
            <pc:sldMk cId="3264838877" sldId="257"/>
            <ac:spMk id="165" creationId="{9863FDD6-FB04-E51C-1410-47DE3C86E174}"/>
          </ac:spMkLst>
        </pc:spChg>
        <pc:spChg chg="mod">
          <ac:chgData name="Miss K. Barker" userId="S::barker.k@northcottschool.org.uk::11d1db35-e832-4259-94c3-677396692687" providerId="AD" clId="Web-{865E3E44-8498-CD60-A430-F4103A533CC0}" dt="2023-02-20T16:38:28.230" v="1" actId="20577"/>
          <ac:spMkLst>
            <pc:docMk/>
            <pc:sldMk cId="3264838877" sldId="257"/>
            <ac:spMk id="166" creationId="{66757F85-7811-BB49-8932-30A5A473F555}"/>
          </ac:spMkLst>
        </pc:spChg>
        <pc:spChg chg="mod">
          <ac:chgData name="Miss K. Barker" userId="S::barker.k@northcottschool.org.uk::11d1db35-e832-4259-94c3-677396692687" providerId="AD" clId="Web-{865E3E44-8498-CD60-A430-F4103A533CC0}" dt="2023-02-20T16:38:38.902" v="3" actId="20577"/>
          <ac:spMkLst>
            <pc:docMk/>
            <pc:sldMk cId="3264838877" sldId="257"/>
            <ac:spMk id="167" creationId="{3FF4C0A0-AE17-DB7A-7D41-A3DE14CD5025}"/>
          </ac:spMkLst>
        </pc:spChg>
        <pc:spChg chg="mod">
          <ac:chgData name="Miss K. Barker" userId="S::barker.k@northcottschool.org.uk::11d1db35-e832-4259-94c3-677396692687" providerId="AD" clId="Web-{865E3E44-8498-CD60-A430-F4103A533CC0}" dt="2023-02-21T08:38:29.038" v="377" actId="20577"/>
          <ac:spMkLst>
            <pc:docMk/>
            <pc:sldMk cId="3264838877" sldId="257"/>
            <ac:spMk id="186" creationId="{B94770C8-1C69-B4A7-09F0-DBF15B13FCC3}"/>
          </ac:spMkLst>
        </pc:spChg>
        <pc:spChg chg="mod">
          <ac:chgData name="Miss K. Barker" userId="S::barker.k@northcottschool.org.uk::11d1db35-e832-4259-94c3-677396692687" providerId="AD" clId="Web-{865E3E44-8498-CD60-A430-F4103A533CC0}" dt="2023-02-21T08:35:38.314" v="374" actId="20577"/>
          <ac:spMkLst>
            <pc:docMk/>
            <pc:sldMk cId="3264838877" sldId="257"/>
            <ac:spMk id="187" creationId="{249F3325-D64F-8B05-B810-7BEACBDAD509}"/>
          </ac:spMkLst>
        </pc:spChg>
        <pc:spChg chg="mod">
          <ac:chgData name="Miss K. Barker" userId="S::barker.k@northcottschool.org.uk::11d1db35-e832-4259-94c3-677396692687" providerId="AD" clId="Web-{865E3E44-8498-CD60-A430-F4103A533CC0}" dt="2023-02-21T08:34:58.453" v="346"/>
          <ac:spMkLst>
            <pc:docMk/>
            <pc:sldMk cId="3264838877" sldId="257"/>
            <ac:spMk id="188" creationId="{4273E5B3-17D9-C532-C257-E158F02582EF}"/>
          </ac:spMkLst>
        </pc:spChg>
        <pc:spChg chg="mod">
          <ac:chgData name="Miss K. Barker" userId="S::barker.k@northcottschool.org.uk::11d1db35-e832-4259-94c3-677396692687" providerId="AD" clId="Web-{865E3E44-8498-CD60-A430-F4103A533CC0}" dt="2023-02-21T08:32:30.714" v="326"/>
          <ac:spMkLst>
            <pc:docMk/>
            <pc:sldMk cId="3264838877" sldId="257"/>
            <ac:spMk id="189" creationId="{1D8B8273-01D4-B060-2773-3EBEBD795E39}"/>
          </ac:spMkLst>
        </pc:spChg>
        <pc:spChg chg="mod">
          <ac:chgData name="Miss K. Barker" userId="S::barker.k@northcottschool.org.uk::11d1db35-e832-4259-94c3-677396692687" providerId="AD" clId="Web-{865E3E44-8498-CD60-A430-F4103A533CC0}" dt="2023-02-21T08:31:26.399" v="280"/>
          <ac:spMkLst>
            <pc:docMk/>
            <pc:sldMk cId="3264838877" sldId="257"/>
            <ac:spMk id="190" creationId="{A4E73906-9950-3581-FBBC-043EB1FF8CCA}"/>
          </ac:spMkLst>
        </pc:spChg>
        <pc:spChg chg="mod">
          <ac:chgData name="Miss K. Barker" userId="S::barker.k@northcottschool.org.uk::11d1db35-e832-4259-94c3-677396692687" providerId="AD" clId="Web-{865E3E44-8498-CD60-A430-F4103A533CC0}" dt="2023-02-21T08:30:57.242" v="270"/>
          <ac:spMkLst>
            <pc:docMk/>
            <pc:sldMk cId="3264838877" sldId="257"/>
            <ac:spMk id="191" creationId="{766DC808-E331-BE49-38D0-4057362C8C7A}"/>
          </ac:spMkLst>
        </pc:spChg>
        <pc:spChg chg="mod">
          <ac:chgData name="Miss K. Barker" userId="S::barker.k@northcottschool.org.uk::11d1db35-e832-4259-94c3-677396692687" providerId="AD" clId="Web-{865E3E44-8498-CD60-A430-F4103A533CC0}" dt="2023-02-20T16:40:22.250" v="15"/>
          <ac:spMkLst>
            <pc:docMk/>
            <pc:sldMk cId="3264838877" sldId="257"/>
            <ac:spMk id="192" creationId="{A998BF60-D2BA-931A-BFED-7193FD8E1B23}"/>
          </ac:spMkLst>
        </pc:spChg>
        <pc:spChg chg="mod">
          <ac:chgData name="Miss K. Barker" userId="S::barker.k@northcottschool.org.uk::11d1db35-e832-4259-94c3-677396692687" providerId="AD" clId="Web-{865E3E44-8498-CD60-A430-F4103A533CC0}" dt="2023-02-20T16:42:16.176" v="68"/>
          <ac:spMkLst>
            <pc:docMk/>
            <pc:sldMk cId="3264838877" sldId="257"/>
            <ac:spMk id="193" creationId="{4BD5F43F-2C3C-1D49-7CD0-BB7F96C13622}"/>
          </ac:spMkLst>
        </pc:spChg>
        <pc:spChg chg="mod">
          <ac:chgData name="Miss K. Barker" userId="S::barker.k@northcottschool.org.uk::11d1db35-e832-4259-94c3-677396692687" providerId="AD" clId="Web-{865E3E44-8498-CD60-A430-F4103A533CC0}" dt="2023-02-20T16:42:54.334" v="90"/>
          <ac:spMkLst>
            <pc:docMk/>
            <pc:sldMk cId="3264838877" sldId="257"/>
            <ac:spMk id="194" creationId="{84407E81-77F1-47AB-1AFA-63B08BAFDBA1}"/>
          </ac:spMkLst>
        </pc:spChg>
        <pc:spChg chg="mod">
          <ac:chgData name="Miss K. Barker" userId="S::barker.k@northcottschool.org.uk::11d1db35-e832-4259-94c3-677396692687" providerId="AD" clId="Web-{865E3E44-8498-CD60-A430-F4103A533CC0}" dt="2023-02-20T16:47:20.625" v="144" actId="20577"/>
          <ac:spMkLst>
            <pc:docMk/>
            <pc:sldMk cId="3264838877" sldId="257"/>
            <ac:spMk id="195" creationId="{26FCACD1-8FF2-6504-8A11-077D723E65AF}"/>
          </ac:spMkLst>
        </pc:spChg>
        <pc:spChg chg="mod">
          <ac:chgData name="Miss K. Barker" userId="S::barker.k@northcottschool.org.uk::11d1db35-e832-4259-94c3-677396692687" providerId="AD" clId="Web-{865E3E44-8498-CD60-A430-F4103A533CC0}" dt="2023-02-21T08:29:45.084" v="216" actId="20577"/>
          <ac:spMkLst>
            <pc:docMk/>
            <pc:sldMk cId="3264838877" sldId="257"/>
            <ac:spMk id="196" creationId="{05F414D0-6746-9AE6-D6D9-4D1FCC26DEFF}"/>
          </ac:spMkLst>
        </pc:spChg>
        <pc:spChg chg="mod">
          <ac:chgData name="Miss K. Barker" userId="S::barker.k@northcottschool.org.uk::11d1db35-e832-4259-94c3-677396692687" providerId="AD" clId="Web-{865E3E44-8498-CD60-A430-F4103A533CC0}" dt="2023-02-20T16:49:13.754" v="180" actId="20577"/>
          <ac:spMkLst>
            <pc:docMk/>
            <pc:sldMk cId="3264838877" sldId="257"/>
            <ac:spMk id="197" creationId="{87617412-7C9A-9F1A-2881-97234518F11E}"/>
          </ac:spMkLst>
        </pc:spChg>
        <pc:spChg chg="mod">
          <ac:chgData name="Miss K. Barker" userId="S::barker.k@northcottschool.org.uk::11d1db35-e832-4259-94c3-677396692687" providerId="AD" clId="Web-{865E3E44-8498-CD60-A430-F4103A533CC0}" dt="2023-02-21T08:39:35.470" v="408"/>
          <ac:spMkLst>
            <pc:docMk/>
            <pc:sldMk cId="3264838877" sldId="257"/>
            <ac:spMk id="207" creationId="{B715D63F-62C6-BA79-119A-A5D6DCBE54F8}"/>
          </ac:spMkLst>
        </pc:spChg>
        <pc:spChg chg="mod">
          <ac:chgData name="Miss K. Barker" userId="S::barker.k@northcottschool.org.uk::11d1db35-e832-4259-94c3-677396692687" providerId="AD" clId="Web-{865E3E44-8498-CD60-A430-F4103A533CC0}" dt="2023-02-21T08:40:06.487" v="420"/>
          <ac:spMkLst>
            <pc:docMk/>
            <pc:sldMk cId="3264838877" sldId="257"/>
            <ac:spMk id="208" creationId="{FC72DF74-9A4B-6C5E-11A4-1CDA558B15EA}"/>
          </ac:spMkLst>
        </pc:spChg>
        <pc:spChg chg="mod">
          <ac:chgData name="Miss K. Barker" userId="S::barker.k@northcottschool.org.uk::11d1db35-e832-4259-94c3-677396692687" providerId="AD" clId="Web-{865E3E44-8498-CD60-A430-F4103A533CC0}" dt="2023-02-21T08:22:23.179" v="208" actId="20577"/>
          <ac:spMkLst>
            <pc:docMk/>
            <pc:sldMk cId="3264838877" sldId="257"/>
            <ac:spMk id="226" creationId="{9CC19AD4-9227-2616-2AF2-FAB815D0B371}"/>
          </ac:spMkLst>
        </pc:spChg>
        <pc:grpChg chg="mod">
          <ac:chgData name="Miss K. Barker" userId="S::barker.k@northcottschool.org.uk::11d1db35-e832-4259-94c3-677396692687" providerId="AD" clId="Web-{865E3E44-8498-CD60-A430-F4103A533CC0}" dt="2023-02-20T16:50:30.194" v="192" actId="1076"/>
          <ac:grpSpMkLst>
            <pc:docMk/>
            <pc:sldMk cId="3264838877" sldId="257"/>
            <ac:grpSpMk id="58" creationId="{DA1B694F-97EF-EEBB-0F29-1ABF5FB94E21}"/>
          </ac:grpSpMkLst>
        </pc:grpChg>
      </pc:sldChg>
    </pc:docChg>
  </pc:docChgLst>
  <pc:docChgLst>
    <pc:chgData name="Natalie Lennie" userId="ce8f292f-e670-4610-8856-4e9ccc0c1b98" providerId="ADAL" clId="{3E517B0B-94B3-432B-96C0-5302D4F482B6}"/>
    <pc:docChg chg="undo redo custSel modSld">
      <pc:chgData name="Natalie Lennie" userId="ce8f292f-e670-4610-8856-4e9ccc0c1b98" providerId="ADAL" clId="{3E517B0B-94B3-432B-96C0-5302D4F482B6}" dt="2022-07-03T12:36:06.342" v="850" actId="208"/>
      <pc:docMkLst>
        <pc:docMk/>
      </pc:docMkLst>
      <pc:sldChg chg="addSp delSp modSp mod setBg">
        <pc:chgData name="Natalie Lennie" userId="ce8f292f-e670-4610-8856-4e9ccc0c1b98" providerId="ADAL" clId="{3E517B0B-94B3-432B-96C0-5302D4F482B6}" dt="2022-07-03T12:36:06.342" v="850" actId="208"/>
        <pc:sldMkLst>
          <pc:docMk/>
          <pc:sldMk cId="3289129599" sldId="256"/>
        </pc:sldMkLst>
        <pc:spChg chg="mod">
          <ac:chgData name="Natalie Lennie" userId="ce8f292f-e670-4610-8856-4e9ccc0c1b98" providerId="ADAL" clId="{3E517B0B-94B3-432B-96C0-5302D4F482B6}" dt="2022-07-02T17:02:26.883" v="576" actId="207"/>
          <ac:spMkLst>
            <pc:docMk/>
            <pc:sldMk cId="3289129599" sldId="256"/>
            <ac:spMk id="4" creationId="{BE55D210-5F99-6775-6663-0051075B5AED}"/>
          </ac:spMkLst>
        </pc:spChg>
        <pc:spChg chg="mod">
          <ac:chgData name="Natalie Lennie" userId="ce8f292f-e670-4610-8856-4e9ccc0c1b98" providerId="ADAL" clId="{3E517B0B-94B3-432B-96C0-5302D4F482B6}" dt="2022-07-02T17:02:26.883" v="576" actId="207"/>
          <ac:spMkLst>
            <pc:docMk/>
            <pc:sldMk cId="3289129599" sldId="256"/>
            <ac:spMk id="9" creationId="{B558D110-862C-B9B4-7C1E-5EACB902EB13}"/>
          </ac:spMkLst>
        </pc:spChg>
        <pc:spChg chg="mod">
          <ac:chgData name="Natalie Lennie" userId="ce8f292f-e670-4610-8856-4e9ccc0c1b98" providerId="ADAL" clId="{3E517B0B-94B3-432B-96C0-5302D4F482B6}" dt="2022-07-02T17:02:26.883" v="576" actId="207"/>
          <ac:spMkLst>
            <pc:docMk/>
            <pc:sldMk cId="3289129599" sldId="256"/>
            <ac:spMk id="36" creationId="{99547270-CFA5-2DE8-2255-016D89970F5E}"/>
          </ac:spMkLst>
        </pc:spChg>
        <pc:spChg chg="mod">
          <ac:chgData name="Natalie Lennie" userId="ce8f292f-e670-4610-8856-4e9ccc0c1b98" providerId="ADAL" clId="{3E517B0B-94B3-432B-96C0-5302D4F482B6}" dt="2022-07-02T17:02:26.883" v="576" actId="207"/>
          <ac:spMkLst>
            <pc:docMk/>
            <pc:sldMk cId="3289129599" sldId="256"/>
            <ac:spMk id="37" creationId="{ABF85B87-06C8-92AF-F508-C528F297707C}"/>
          </ac:spMkLst>
        </pc:spChg>
        <pc:spChg chg="mod">
          <ac:chgData name="Natalie Lennie" userId="ce8f292f-e670-4610-8856-4e9ccc0c1b98" providerId="ADAL" clId="{3E517B0B-94B3-432B-96C0-5302D4F482B6}" dt="2022-07-02T17:02:26.883" v="576" actId="207"/>
          <ac:spMkLst>
            <pc:docMk/>
            <pc:sldMk cId="3289129599" sldId="256"/>
            <ac:spMk id="38" creationId="{FDCA2D39-7CF6-6561-E278-568097A0013D}"/>
          </ac:spMkLst>
        </pc:spChg>
        <pc:spChg chg="mod">
          <ac:chgData name="Natalie Lennie" userId="ce8f292f-e670-4610-8856-4e9ccc0c1b98" providerId="ADAL" clId="{3E517B0B-94B3-432B-96C0-5302D4F482B6}" dt="2022-07-02T17:02:26.883" v="576" actId="207"/>
          <ac:spMkLst>
            <pc:docMk/>
            <pc:sldMk cId="3289129599" sldId="256"/>
            <ac:spMk id="40" creationId="{CB7B2212-5C00-47E6-3DE1-F07A74BF5C98}"/>
          </ac:spMkLst>
        </pc:spChg>
        <pc:spChg chg="mod">
          <ac:chgData name="Natalie Lennie" userId="ce8f292f-e670-4610-8856-4e9ccc0c1b98" providerId="ADAL" clId="{3E517B0B-94B3-432B-96C0-5302D4F482B6}" dt="2022-07-02T17:02:26.883" v="576" actId="207"/>
          <ac:spMkLst>
            <pc:docMk/>
            <pc:sldMk cId="3289129599" sldId="256"/>
            <ac:spMk id="41" creationId="{5FB7DD02-0B2F-68DC-C4E1-CC42EEEBC694}"/>
          </ac:spMkLst>
        </pc:spChg>
        <pc:spChg chg="mod">
          <ac:chgData name="Natalie Lennie" userId="ce8f292f-e670-4610-8856-4e9ccc0c1b98" providerId="ADAL" clId="{3E517B0B-94B3-432B-96C0-5302D4F482B6}" dt="2022-07-02T17:02:26.883" v="576" actId="207"/>
          <ac:spMkLst>
            <pc:docMk/>
            <pc:sldMk cId="3289129599" sldId="256"/>
            <ac:spMk id="43" creationId="{8744BF24-83F7-638F-D190-2F3030DF6D8C}"/>
          </ac:spMkLst>
        </pc:spChg>
        <pc:spChg chg="mod">
          <ac:chgData name="Natalie Lennie" userId="ce8f292f-e670-4610-8856-4e9ccc0c1b98" providerId="ADAL" clId="{3E517B0B-94B3-432B-96C0-5302D4F482B6}" dt="2022-07-02T17:02:26.883" v="576" actId="207"/>
          <ac:spMkLst>
            <pc:docMk/>
            <pc:sldMk cId="3289129599" sldId="256"/>
            <ac:spMk id="44" creationId="{95E9EBF9-72E9-8096-247D-C36DCDDFF8EB}"/>
          </ac:spMkLst>
        </pc:spChg>
        <pc:spChg chg="mod">
          <ac:chgData name="Natalie Lennie" userId="ce8f292f-e670-4610-8856-4e9ccc0c1b98" providerId="ADAL" clId="{3E517B0B-94B3-432B-96C0-5302D4F482B6}" dt="2022-07-02T17:02:26.883" v="576" actId="207"/>
          <ac:spMkLst>
            <pc:docMk/>
            <pc:sldMk cId="3289129599" sldId="256"/>
            <ac:spMk id="46" creationId="{BCA314DA-A092-DFA8-7EFB-2B6AD5E65F30}"/>
          </ac:spMkLst>
        </pc:spChg>
        <pc:spChg chg="mod">
          <ac:chgData name="Natalie Lennie" userId="ce8f292f-e670-4610-8856-4e9ccc0c1b98" providerId="ADAL" clId="{3E517B0B-94B3-432B-96C0-5302D4F482B6}" dt="2022-07-02T17:02:26.883" v="576" actId="207"/>
          <ac:spMkLst>
            <pc:docMk/>
            <pc:sldMk cId="3289129599" sldId="256"/>
            <ac:spMk id="47" creationId="{221E9A29-B915-69A5-7530-79EDF4892BC6}"/>
          </ac:spMkLst>
        </pc:spChg>
        <pc:spChg chg="mod">
          <ac:chgData name="Natalie Lennie" userId="ce8f292f-e670-4610-8856-4e9ccc0c1b98" providerId="ADAL" clId="{3E517B0B-94B3-432B-96C0-5302D4F482B6}" dt="2022-07-02T17:02:26.883" v="576" actId="207"/>
          <ac:spMkLst>
            <pc:docMk/>
            <pc:sldMk cId="3289129599" sldId="256"/>
            <ac:spMk id="49" creationId="{83DD271D-0566-CE46-4FEA-2B1FA14CEC61}"/>
          </ac:spMkLst>
        </pc:spChg>
        <pc:spChg chg="mod">
          <ac:chgData name="Natalie Lennie" userId="ce8f292f-e670-4610-8856-4e9ccc0c1b98" providerId="ADAL" clId="{3E517B0B-94B3-432B-96C0-5302D4F482B6}" dt="2022-07-02T17:02:26.883" v="576" actId="207"/>
          <ac:spMkLst>
            <pc:docMk/>
            <pc:sldMk cId="3289129599" sldId="256"/>
            <ac:spMk id="50" creationId="{CF3C4BBE-3D82-571A-4B9A-8D87C5B99504}"/>
          </ac:spMkLst>
        </pc:spChg>
        <pc:spChg chg="mod">
          <ac:chgData name="Natalie Lennie" userId="ce8f292f-e670-4610-8856-4e9ccc0c1b98" providerId="ADAL" clId="{3E517B0B-94B3-432B-96C0-5302D4F482B6}" dt="2022-07-02T17:02:26.883" v="576" actId="207"/>
          <ac:spMkLst>
            <pc:docMk/>
            <pc:sldMk cId="3289129599" sldId="256"/>
            <ac:spMk id="52" creationId="{73D8F4E9-FE3A-AEDC-679E-CDCC05D8C29A}"/>
          </ac:spMkLst>
        </pc:spChg>
        <pc:spChg chg="mod">
          <ac:chgData name="Natalie Lennie" userId="ce8f292f-e670-4610-8856-4e9ccc0c1b98" providerId="ADAL" clId="{3E517B0B-94B3-432B-96C0-5302D4F482B6}" dt="2022-07-02T17:02:26.883" v="576" actId="207"/>
          <ac:spMkLst>
            <pc:docMk/>
            <pc:sldMk cId="3289129599" sldId="256"/>
            <ac:spMk id="53" creationId="{A6A42341-30DF-B38A-F2C4-58657E4071F8}"/>
          </ac:spMkLst>
        </pc:spChg>
        <pc:spChg chg="mod">
          <ac:chgData name="Natalie Lennie" userId="ce8f292f-e670-4610-8856-4e9ccc0c1b98" providerId="ADAL" clId="{3E517B0B-94B3-432B-96C0-5302D4F482B6}" dt="2022-07-02T17:02:26.883" v="576" actId="207"/>
          <ac:spMkLst>
            <pc:docMk/>
            <pc:sldMk cId="3289129599" sldId="256"/>
            <ac:spMk id="56" creationId="{EEC48CCB-8DE6-7090-2B23-9DE47BD821EB}"/>
          </ac:spMkLst>
        </pc:spChg>
        <pc:spChg chg="mod">
          <ac:chgData name="Natalie Lennie" userId="ce8f292f-e670-4610-8856-4e9ccc0c1b98" providerId="ADAL" clId="{3E517B0B-94B3-432B-96C0-5302D4F482B6}" dt="2022-07-02T17:02:26.883" v="576" actId="207"/>
          <ac:spMkLst>
            <pc:docMk/>
            <pc:sldMk cId="3289129599" sldId="256"/>
            <ac:spMk id="57" creationId="{7070DAC0-964B-E59A-9D49-A2D65DB1D199}"/>
          </ac:spMkLst>
        </pc:spChg>
        <pc:spChg chg="add del mod topLvl">
          <ac:chgData name="Natalie Lennie" userId="ce8f292f-e670-4610-8856-4e9ccc0c1b98" providerId="ADAL" clId="{3E517B0B-94B3-432B-96C0-5302D4F482B6}" dt="2022-07-02T17:11:03.977" v="748" actId="478"/>
          <ac:spMkLst>
            <pc:docMk/>
            <pc:sldMk cId="3289129599" sldId="256"/>
            <ac:spMk id="59" creationId="{30C0083B-138A-B2D1-F6AD-EFD8E884013F}"/>
          </ac:spMkLst>
        </pc:spChg>
        <pc:spChg chg="mod topLvl">
          <ac:chgData name="Natalie Lennie" userId="ce8f292f-e670-4610-8856-4e9ccc0c1b98" providerId="ADAL" clId="{3E517B0B-94B3-432B-96C0-5302D4F482B6}" dt="2022-07-02T17:16:11.266" v="837" actId="207"/>
          <ac:spMkLst>
            <pc:docMk/>
            <pc:sldMk cId="3289129599" sldId="256"/>
            <ac:spMk id="60" creationId="{F5655434-20FA-1689-796E-9CAE3AEC2C02}"/>
          </ac:spMkLst>
        </pc:spChg>
        <pc:spChg chg="mod topLvl">
          <ac:chgData name="Natalie Lennie" userId="ce8f292f-e670-4610-8856-4e9ccc0c1b98" providerId="ADAL" clId="{3E517B0B-94B3-432B-96C0-5302D4F482B6}" dt="2022-07-02T17:16:11.266" v="837" actId="207"/>
          <ac:spMkLst>
            <pc:docMk/>
            <pc:sldMk cId="3289129599" sldId="256"/>
            <ac:spMk id="61" creationId="{D5429F30-2334-A2AB-18CE-AF481410223F}"/>
          </ac:spMkLst>
        </pc:spChg>
        <pc:spChg chg="mod topLvl">
          <ac:chgData name="Natalie Lennie" userId="ce8f292f-e670-4610-8856-4e9ccc0c1b98" providerId="ADAL" clId="{3E517B0B-94B3-432B-96C0-5302D4F482B6}" dt="2022-07-02T17:16:11.266" v="837" actId="207"/>
          <ac:spMkLst>
            <pc:docMk/>
            <pc:sldMk cId="3289129599" sldId="256"/>
            <ac:spMk id="62" creationId="{A2E35463-94FB-990D-1A3D-2062693BE901}"/>
          </ac:spMkLst>
        </pc:spChg>
        <pc:spChg chg="del mod topLvl">
          <ac:chgData name="Natalie Lennie" userId="ce8f292f-e670-4610-8856-4e9ccc0c1b98" providerId="ADAL" clId="{3E517B0B-94B3-432B-96C0-5302D4F482B6}" dt="2022-07-02T16:12:24.066" v="56" actId="478"/>
          <ac:spMkLst>
            <pc:docMk/>
            <pc:sldMk cId="3289129599" sldId="256"/>
            <ac:spMk id="63" creationId="{08E0C84D-D01C-9160-C368-B6E7E6EFEB8C}"/>
          </ac:spMkLst>
        </pc:spChg>
        <pc:spChg chg="mod topLvl">
          <ac:chgData name="Natalie Lennie" userId="ce8f292f-e670-4610-8856-4e9ccc0c1b98" providerId="ADAL" clId="{3E517B0B-94B3-432B-96C0-5302D4F482B6}" dt="2022-07-02T17:16:11.266" v="837" actId="207"/>
          <ac:spMkLst>
            <pc:docMk/>
            <pc:sldMk cId="3289129599" sldId="256"/>
            <ac:spMk id="64" creationId="{35DBB160-F699-FB79-A9D3-78D46AA9B6E2}"/>
          </ac:spMkLst>
        </pc:spChg>
        <pc:spChg chg="mod topLvl">
          <ac:chgData name="Natalie Lennie" userId="ce8f292f-e670-4610-8856-4e9ccc0c1b98" providerId="ADAL" clId="{3E517B0B-94B3-432B-96C0-5302D4F482B6}" dt="2022-07-02T17:16:11.266" v="837" actId="207"/>
          <ac:spMkLst>
            <pc:docMk/>
            <pc:sldMk cId="3289129599" sldId="256"/>
            <ac:spMk id="65" creationId="{900FB08B-0DB9-7284-BC21-95AECDCD512C}"/>
          </ac:spMkLst>
        </pc:spChg>
        <pc:spChg chg="mod">
          <ac:chgData name="Natalie Lennie" userId="ce8f292f-e670-4610-8856-4e9ccc0c1b98" providerId="ADAL" clId="{3E517B0B-94B3-432B-96C0-5302D4F482B6}" dt="2022-07-02T16:08:15.724" v="30" actId="165"/>
          <ac:spMkLst>
            <pc:docMk/>
            <pc:sldMk cId="3289129599" sldId="256"/>
            <ac:spMk id="72" creationId="{80B49754-FDAB-1E70-6C56-E2208B2EA1DC}"/>
          </ac:spMkLst>
        </pc:spChg>
        <pc:spChg chg="mod">
          <ac:chgData name="Natalie Lennie" userId="ce8f292f-e670-4610-8856-4e9ccc0c1b98" providerId="ADAL" clId="{3E517B0B-94B3-432B-96C0-5302D4F482B6}" dt="2022-07-02T16:08:15.724" v="30" actId="165"/>
          <ac:spMkLst>
            <pc:docMk/>
            <pc:sldMk cId="3289129599" sldId="256"/>
            <ac:spMk id="73" creationId="{D4A0A094-F4F3-37E4-CC36-975CECB34732}"/>
          </ac:spMkLst>
        </pc:spChg>
        <pc:spChg chg="mod">
          <ac:chgData name="Natalie Lennie" userId="ce8f292f-e670-4610-8856-4e9ccc0c1b98" providerId="ADAL" clId="{3E517B0B-94B3-432B-96C0-5302D4F482B6}" dt="2022-07-02T16:08:15.724" v="30" actId="165"/>
          <ac:spMkLst>
            <pc:docMk/>
            <pc:sldMk cId="3289129599" sldId="256"/>
            <ac:spMk id="78" creationId="{DDDC1D2A-992E-83D0-ED88-E65D9E3F3856}"/>
          </ac:spMkLst>
        </pc:spChg>
        <pc:spChg chg="mod">
          <ac:chgData name="Natalie Lennie" userId="ce8f292f-e670-4610-8856-4e9ccc0c1b98" providerId="ADAL" clId="{3E517B0B-94B3-432B-96C0-5302D4F482B6}" dt="2022-07-02T16:08:15.724" v="30" actId="165"/>
          <ac:spMkLst>
            <pc:docMk/>
            <pc:sldMk cId="3289129599" sldId="256"/>
            <ac:spMk id="79" creationId="{C53601D8-6A4F-F6CA-ACEF-8340E9836CD0}"/>
          </ac:spMkLst>
        </pc:spChg>
        <pc:spChg chg="mod">
          <ac:chgData name="Natalie Lennie" userId="ce8f292f-e670-4610-8856-4e9ccc0c1b98" providerId="ADAL" clId="{3E517B0B-94B3-432B-96C0-5302D4F482B6}" dt="2022-07-02T16:08:15.724" v="30" actId="165"/>
          <ac:spMkLst>
            <pc:docMk/>
            <pc:sldMk cId="3289129599" sldId="256"/>
            <ac:spMk id="84" creationId="{DE49BEAC-D453-3F80-35E7-EF71BAAF77B1}"/>
          </ac:spMkLst>
        </pc:spChg>
        <pc:spChg chg="mod">
          <ac:chgData name="Natalie Lennie" userId="ce8f292f-e670-4610-8856-4e9ccc0c1b98" providerId="ADAL" clId="{3E517B0B-94B3-432B-96C0-5302D4F482B6}" dt="2022-07-02T16:08:15.724" v="30" actId="165"/>
          <ac:spMkLst>
            <pc:docMk/>
            <pc:sldMk cId="3289129599" sldId="256"/>
            <ac:spMk id="85" creationId="{551BD3BB-7442-53EA-E432-B61C0DE4A365}"/>
          </ac:spMkLst>
        </pc:spChg>
        <pc:spChg chg="mod topLvl">
          <ac:chgData name="Natalie Lennie" userId="ce8f292f-e670-4610-8856-4e9ccc0c1b98" providerId="ADAL" clId="{3E517B0B-94B3-432B-96C0-5302D4F482B6}" dt="2022-07-02T17:13:15.539" v="809" actId="404"/>
          <ac:spMkLst>
            <pc:docMk/>
            <pc:sldMk cId="3289129599" sldId="256"/>
            <ac:spMk id="89" creationId="{E44EAA63-2189-883C-2858-8A08824C2C3E}"/>
          </ac:spMkLst>
        </pc:spChg>
        <pc:spChg chg="mod topLvl">
          <ac:chgData name="Natalie Lennie" userId="ce8f292f-e670-4610-8856-4e9ccc0c1b98" providerId="ADAL" clId="{3E517B0B-94B3-432B-96C0-5302D4F482B6}" dt="2022-07-02T17:13:15.539" v="809" actId="404"/>
          <ac:spMkLst>
            <pc:docMk/>
            <pc:sldMk cId="3289129599" sldId="256"/>
            <ac:spMk id="92" creationId="{CAB96D23-F69B-F66A-4CEF-83F4EF15E0F7}"/>
          </ac:spMkLst>
        </pc:spChg>
        <pc:spChg chg="mod topLvl">
          <ac:chgData name="Natalie Lennie" userId="ce8f292f-e670-4610-8856-4e9ccc0c1b98" providerId="ADAL" clId="{3E517B0B-94B3-432B-96C0-5302D4F482B6}" dt="2022-07-02T17:13:15.539" v="809" actId="404"/>
          <ac:spMkLst>
            <pc:docMk/>
            <pc:sldMk cId="3289129599" sldId="256"/>
            <ac:spMk id="93" creationId="{53DA65DA-696B-936C-DA82-C4B8274A410F}"/>
          </ac:spMkLst>
        </pc:spChg>
        <pc:spChg chg="mod topLvl">
          <ac:chgData name="Natalie Lennie" userId="ce8f292f-e670-4610-8856-4e9ccc0c1b98" providerId="ADAL" clId="{3E517B0B-94B3-432B-96C0-5302D4F482B6}" dt="2022-07-02T17:13:15.539" v="809" actId="404"/>
          <ac:spMkLst>
            <pc:docMk/>
            <pc:sldMk cId="3289129599" sldId="256"/>
            <ac:spMk id="94" creationId="{3B9E6F55-2B76-FD62-B8A4-A4A226A8E13E}"/>
          </ac:spMkLst>
        </pc:spChg>
        <pc:spChg chg="mod topLvl">
          <ac:chgData name="Natalie Lennie" userId="ce8f292f-e670-4610-8856-4e9ccc0c1b98" providerId="ADAL" clId="{3E517B0B-94B3-432B-96C0-5302D4F482B6}" dt="2022-07-02T17:13:15.539" v="809" actId="404"/>
          <ac:spMkLst>
            <pc:docMk/>
            <pc:sldMk cId="3289129599" sldId="256"/>
            <ac:spMk id="95" creationId="{B1D55A82-0391-7FF1-E5FE-8F6865B7BE32}"/>
          </ac:spMkLst>
        </pc:spChg>
        <pc:spChg chg="mod topLvl">
          <ac:chgData name="Natalie Lennie" userId="ce8f292f-e670-4610-8856-4e9ccc0c1b98" providerId="ADAL" clId="{3E517B0B-94B3-432B-96C0-5302D4F482B6}" dt="2022-07-02T17:13:15.539" v="809" actId="404"/>
          <ac:spMkLst>
            <pc:docMk/>
            <pc:sldMk cId="3289129599" sldId="256"/>
            <ac:spMk id="96" creationId="{6E40C87C-DA7B-E44D-A348-C94315346E70}"/>
          </ac:spMkLst>
        </pc:spChg>
        <pc:spChg chg="mod">
          <ac:chgData name="Natalie Lennie" userId="ce8f292f-e670-4610-8856-4e9ccc0c1b98" providerId="ADAL" clId="{3E517B0B-94B3-432B-96C0-5302D4F482B6}" dt="2022-07-02T16:08:15.724" v="30" actId="165"/>
          <ac:spMkLst>
            <pc:docMk/>
            <pc:sldMk cId="3289129599" sldId="256"/>
            <ac:spMk id="105" creationId="{76D8A93A-02B6-705C-172E-6EECD386F306}"/>
          </ac:spMkLst>
        </pc:spChg>
        <pc:spChg chg="mod">
          <ac:chgData name="Natalie Lennie" userId="ce8f292f-e670-4610-8856-4e9ccc0c1b98" providerId="ADAL" clId="{3E517B0B-94B3-432B-96C0-5302D4F482B6}" dt="2022-07-02T16:08:15.724" v="30" actId="165"/>
          <ac:spMkLst>
            <pc:docMk/>
            <pc:sldMk cId="3289129599" sldId="256"/>
            <ac:spMk id="106" creationId="{884A603A-7CBD-27B0-5A76-5B34726B981A}"/>
          </ac:spMkLst>
        </pc:spChg>
        <pc:spChg chg="mod">
          <ac:chgData name="Natalie Lennie" userId="ce8f292f-e670-4610-8856-4e9ccc0c1b98" providerId="ADAL" clId="{3E517B0B-94B3-432B-96C0-5302D4F482B6}" dt="2022-07-02T16:08:15.724" v="30" actId="165"/>
          <ac:spMkLst>
            <pc:docMk/>
            <pc:sldMk cId="3289129599" sldId="256"/>
            <ac:spMk id="108" creationId="{0692F683-9377-A84E-E95B-2558E2A8465F}"/>
          </ac:spMkLst>
        </pc:spChg>
        <pc:spChg chg="mod">
          <ac:chgData name="Natalie Lennie" userId="ce8f292f-e670-4610-8856-4e9ccc0c1b98" providerId="ADAL" clId="{3E517B0B-94B3-432B-96C0-5302D4F482B6}" dt="2022-07-02T16:08:15.724" v="30" actId="165"/>
          <ac:spMkLst>
            <pc:docMk/>
            <pc:sldMk cId="3289129599" sldId="256"/>
            <ac:spMk id="109" creationId="{F1556AE5-6609-DD6E-9E23-15889DB83E3F}"/>
          </ac:spMkLst>
        </pc:spChg>
        <pc:spChg chg="mod">
          <ac:chgData name="Natalie Lennie" userId="ce8f292f-e670-4610-8856-4e9ccc0c1b98" providerId="ADAL" clId="{3E517B0B-94B3-432B-96C0-5302D4F482B6}" dt="2022-07-02T16:08:15.724" v="30" actId="165"/>
          <ac:spMkLst>
            <pc:docMk/>
            <pc:sldMk cId="3289129599" sldId="256"/>
            <ac:spMk id="111" creationId="{F96422FD-9404-BC0A-FBAA-1E67CFB66A37}"/>
          </ac:spMkLst>
        </pc:spChg>
        <pc:spChg chg="mod">
          <ac:chgData name="Natalie Lennie" userId="ce8f292f-e670-4610-8856-4e9ccc0c1b98" providerId="ADAL" clId="{3E517B0B-94B3-432B-96C0-5302D4F482B6}" dt="2022-07-02T16:08:15.724" v="30" actId="165"/>
          <ac:spMkLst>
            <pc:docMk/>
            <pc:sldMk cId="3289129599" sldId="256"/>
            <ac:spMk id="112" creationId="{D3F67727-D089-1671-D41E-55C03D08571C}"/>
          </ac:spMkLst>
        </pc:spChg>
        <pc:spChg chg="mod">
          <ac:chgData name="Natalie Lennie" userId="ce8f292f-e670-4610-8856-4e9ccc0c1b98" providerId="ADAL" clId="{3E517B0B-94B3-432B-96C0-5302D4F482B6}" dt="2022-07-02T16:08:15.724" v="30" actId="165"/>
          <ac:spMkLst>
            <pc:docMk/>
            <pc:sldMk cId="3289129599" sldId="256"/>
            <ac:spMk id="114" creationId="{6F06A6A3-D490-8B0D-8B70-175D9D71D6E9}"/>
          </ac:spMkLst>
        </pc:spChg>
        <pc:spChg chg="mod">
          <ac:chgData name="Natalie Lennie" userId="ce8f292f-e670-4610-8856-4e9ccc0c1b98" providerId="ADAL" clId="{3E517B0B-94B3-432B-96C0-5302D4F482B6}" dt="2022-07-02T16:08:15.724" v="30" actId="165"/>
          <ac:spMkLst>
            <pc:docMk/>
            <pc:sldMk cId="3289129599" sldId="256"/>
            <ac:spMk id="115" creationId="{0FD1A669-B7D8-FF08-CC54-57D5B48BA0B5}"/>
          </ac:spMkLst>
        </pc:spChg>
        <pc:spChg chg="mod topLvl">
          <ac:chgData name="Natalie Lennie" userId="ce8f292f-e670-4610-8856-4e9ccc0c1b98" providerId="ADAL" clId="{3E517B0B-94B3-432B-96C0-5302D4F482B6}" dt="2022-07-02T16:26:00.054" v="287" actId="1035"/>
          <ac:spMkLst>
            <pc:docMk/>
            <pc:sldMk cId="3289129599" sldId="256"/>
            <ac:spMk id="116" creationId="{F0B1CCAF-0103-C4C5-5B73-D4E6DC30275B}"/>
          </ac:spMkLst>
        </pc:spChg>
        <pc:spChg chg="mod topLvl">
          <ac:chgData name="Natalie Lennie" userId="ce8f292f-e670-4610-8856-4e9ccc0c1b98" providerId="ADAL" clId="{3E517B0B-94B3-432B-96C0-5302D4F482B6}" dt="2022-07-02T16:26:00.054" v="287" actId="1035"/>
          <ac:spMkLst>
            <pc:docMk/>
            <pc:sldMk cId="3289129599" sldId="256"/>
            <ac:spMk id="117" creationId="{7E532E56-B490-4414-87EC-C71AAD43A146}"/>
          </ac:spMkLst>
        </pc:spChg>
        <pc:spChg chg="mod topLvl">
          <ac:chgData name="Natalie Lennie" userId="ce8f292f-e670-4610-8856-4e9ccc0c1b98" providerId="ADAL" clId="{3E517B0B-94B3-432B-96C0-5302D4F482B6}" dt="2022-07-02T16:26:00.054" v="287" actId="1035"/>
          <ac:spMkLst>
            <pc:docMk/>
            <pc:sldMk cId="3289129599" sldId="256"/>
            <ac:spMk id="118" creationId="{52CD54F0-6395-E9AA-FB2F-DAD178E8A4FB}"/>
          </ac:spMkLst>
        </pc:spChg>
        <pc:spChg chg="mod topLvl">
          <ac:chgData name="Natalie Lennie" userId="ce8f292f-e670-4610-8856-4e9ccc0c1b98" providerId="ADAL" clId="{3E517B0B-94B3-432B-96C0-5302D4F482B6}" dt="2022-07-02T16:26:00.054" v="287" actId="1035"/>
          <ac:spMkLst>
            <pc:docMk/>
            <pc:sldMk cId="3289129599" sldId="256"/>
            <ac:spMk id="119" creationId="{F7B34BE6-2853-6C62-9751-8EB0C5041D45}"/>
          </ac:spMkLst>
        </pc:spChg>
        <pc:spChg chg="mod topLvl">
          <ac:chgData name="Natalie Lennie" userId="ce8f292f-e670-4610-8856-4e9ccc0c1b98" providerId="ADAL" clId="{3E517B0B-94B3-432B-96C0-5302D4F482B6}" dt="2022-07-02T16:25:37.450" v="278" actId="1037"/>
          <ac:spMkLst>
            <pc:docMk/>
            <pc:sldMk cId="3289129599" sldId="256"/>
            <ac:spMk id="120" creationId="{3BED7579-B6A0-D3E0-DAA5-5BA4E7F39477}"/>
          </ac:spMkLst>
        </pc:spChg>
        <pc:spChg chg="mod topLvl">
          <ac:chgData name="Natalie Lennie" userId="ce8f292f-e670-4610-8856-4e9ccc0c1b98" providerId="ADAL" clId="{3E517B0B-94B3-432B-96C0-5302D4F482B6}" dt="2022-07-02T16:25:37.450" v="278" actId="1037"/>
          <ac:spMkLst>
            <pc:docMk/>
            <pc:sldMk cId="3289129599" sldId="256"/>
            <ac:spMk id="121" creationId="{44DBA9F5-B338-4A19-ADF4-6BAB6441AD5D}"/>
          </ac:spMkLst>
        </pc:spChg>
        <pc:spChg chg="mod topLvl">
          <ac:chgData name="Natalie Lennie" userId="ce8f292f-e670-4610-8856-4e9ccc0c1b98" providerId="ADAL" clId="{3E517B0B-94B3-432B-96C0-5302D4F482B6}" dt="2022-07-02T16:25:37.450" v="278" actId="1037"/>
          <ac:spMkLst>
            <pc:docMk/>
            <pc:sldMk cId="3289129599" sldId="256"/>
            <ac:spMk id="122" creationId="{D52756E5-807C-1719-6158-14FDB20FCC73}"/>
          </ac:spMkLst>
        </pc:spChg>
        <pc:spChg chg="mod topLvl">
          <ac:chgData name="Natalie Lennie" userId="ce8f292f-e670-4610-8856-4e9ccc0c1b98" providerId="ADAL" clId="{3E517B0B-94B3-432B-96C0-5302D4F482B6}" dt="2022-07-02T17:13:15.539" v="809" actId="404"/>
          <ac:spMkLst>
            <pc:docMk/>
            <pc:sldMk cId="3289129599" sldId="256"/>
            <ac:spMk id="162" creationId="{FBB16402-0CF1-58C9-64FB-95312C59C04A}"/>
          </ac:spMkLst>
        </pc:spChg>
        <pc:spChg chg="mod topLvl">
          <ac:chgData name="Natalie Lennie" userId="ce8f292f-e670-4610-8856-4e9ccc0c1b98" providerId="ADAL" clId="{3E517B0B-94B3-432B-96C0-5302D4F482B6}" dt="2022-07-02T17:13:15.539" v="809" actId="404"/>
          <ac:spMkLst>
            <pc:docMk/>
            <pc:sldMk cId="3289129599" sldId="256"/>
            <ac:spMk id="163" creationId="{738C2D9A-71D7-BB91-329D-72D2BB7E1E44}"/>
          </ac:spMkLst>
        </pc:spChg>
        <pc:spChg chg="mod topLvl">
          <ac:chgData name="Natalie Lennie" userId="ce8f292f-e670-4610-8856-4e9ccc0c1b98" providerId="ADAL" clId="{3E517B0B-94B3-432B-96C0-5302D4F482B6}" dt="2022-07-02T17:13:15.539" v="809" actId="404"/>
          <ac:spMkLst>
            <pc:docMk/>
            <pc:sldMk cId="3289129599" sldId="256"/>
            <ac:spMk id="164" creationId="{7858E8A4-4EE6-C5ED-F418-B029478E0469}"/>
          </ac:spMkLst>
        </pc:spChg>
        <pc:spChg chg="mod topLvl">
          <ac:chgData name="Natalie Lennie" userId="ce8f292f-e670-4610-8856-4e9ccc0c1b98" providerId="ADAL" clId="{3E517B0B-94B3-432B-96C0-5302D4F482B6}" dt="2022-07-02T17:13:15.539" v="809" actId="404"/>
          <ac:spMkLst>
            <pc:docMk/>
            <pc:sldMk cId="3289129599" sldId="256"/>
            <ac:spMk id="165" creationId="{9863FDD6-FB04-E51C-1410-47DE3C86E174}"/>
          </ac:spMkLst>
        </pc:spChg>
        <pc:spChg chg="mod topLvl">
          <ac:chgData name="Natalie Lennie" userId="ce8f292f-e670-4610-8856-4e9ccc0c1b98" providerId="ADAL" clId="{3E517B0B-94B3-432B-96C0-5302D4F482B6}" dt="2022-07-02T17:13:15.539" v="809" actId="404"/>
          <ac:spMkLst>
            <pc:docMk/>
            <pc:sldMk cId="3289129599" sldId="256"/>
            <ac:spMk id="166" creationId="{66757F85-7811-BB49-8932-30A5A473F555}"/>
          </ac:spMkLst>
        </pc:spChg>
        <pc:spChg chg="mod topLvl">
          <ac:chgData name="Natalie Lennie" userId="ce8f292f-e670-4610-8856-4e9ccc0c1b98" providerId="ADAL" clId="{3E517B0B-94B3-432B-96C0-5302D4F482B6}" dt="2022-07-02T17:13:15.539" v="809" actId="404"/>
          <ac:spMkLst>
            <pc:docMk/>
            <pc:sldMk cId="3289129599" sldId="256"/>
            <ac:spMk id="167" creationId="{3FF4C0A0-AE17-DB7A-7D41-A3DE14CD5025}"/>
          </ac:spMkLst>
        </pc:spChg>
        <pc:spChg chg="mod topLvl">
          <ac:chgData name="Natalie Lennie" userId="ce8f292f-e670-4610-8856-4e9ccc0c1b98" providerId="ADAL" clId="{3E517B0B-94B3-432B-96C0-5302D4F482B6}" dt="2022-07-02T17:13:15.539" v="809" actId="404"/>
          <ac:spMkLst>
            <pc:docMk/>
            <pc:sldMk cId="3289129599" sldId="256"/>
            <ac:spMk id="186" creationId="{B94770C8-1C69-B4A7-09F0-DBF15B13FCC3}"/>
          </ac:spMkLst>
        </pc:spChg>
        <pc:spChg chg="mod topLvl">
          <ac:chgData name="Natalie Lennie" userId="ce8f292f-e670-4610-8856-4e9ccc0c1b98" providerId="ADAL" clId="{3E517B0B-94B3-432B-96C0-5302D4F482B6}" dt="2022-07-02T17:13:15.539" v="809" actId="404"/>
          <ac:spMkLst>
            <pc:docMk/>
            <pc:sldMk cId="3289129599" sldId="256"/>
            <ac:spMk id="187" creationId="{249F3325-D64F-8B05-B810-7BEACBDAD509}"/>
          </ac:spMkLst>
        </pc:spChg>
        <pc:spChg chg="mod topLvl">
          <ac:chgData name="Natalie Lennie" userId="ce8f292f-e670-4610-8856-4e9ccc0c1b98" providerId="ADAL" clId="{3E517B0B-94B3-432B-96C0-5302D4F482B6}" dt="2022-07-02T17:13:15.539" v="809" actId="404"/>
          <ac:spMkLst>
            <pc:docMk/>
            <pc:sldMk cId="3289129599" sldId="256"/>
            <ac:spMk id="188" creationId="{4273E5B3-17D9-C532-C257-E158F02582EF}"/>
          </ac:spMkLst>
        </pc:spChg>
        <pc:spChg chg="mod topLvl">
          <ac:chgData name="Natalie Lennie" userId="ce8f292f-e670-4610-8856-4e9ccc0c1b98" providerId="ADAL" clId="{3E517B0B-94B3-432B-96C0-5302D4F482B6}" dt="2022-07-02T17:13:15.539" v="809" actId="404"/>
          <ac:spMkLst>
            <pc:docMk/>
            <pc:sldMk cId="3289129599" sldId="256"/>
            <ac:spMk id="189" creationId="{1D8B8273-01D4-B060-2773-3EBEBD795E39}"/>
          </ac:spMkLst>
        </pc:spChg>
        <pc:spChg chg="mod topLvl">
          <ac:chgData name="Natalie Lennie" userId="ce8f292f-e670-4610-8856-4e9ccc0c1b98" providerId="ADAL" clId="{3E517B0B-94B3-432B-96C0-5302D4F482B6}" dt="2022-07-02T17:13:15.539" v="809" actId="404"/>
          <ac:spMkLst>
            <pc:docMk/>
            <pc:sldMk cId="3289129599" sldId="256"/>
            <ac:spMk id="190" creationId="{A4E73906-9950-3581-FBBC-043EB1FF8CCA}"/>
          </ac:spMkLst>
        </pc:spChg>
        <pc:spChg chg="mod topLvl">
          <ac:chgData name="Natalie Lennie" userId="ce8f292f-e670-4610-8856-4e9ccc0c1b98" providerId="ADAL" clId="{3E517B0B-94B3-432B-96C0-5302D4F482B6}" dt="2022-07-02T17:13:15.539" v="809" actId="404"/>
          <ac:spMkLst>
            <pc:docMk/>
            <pc:sldMk cId="3289129599" sldId="256"/>
            <ac:spMk id="191" creationId="{766DC808-E331-BE49-38D0-4057362C8C7A}"/>
          </ac:spMkLst>
        </pc:spChg>
        <pc:spChg chg="mod topLvl">
          <ac:chgData name="Natalie Lennie" userId="ce8f292f-e670-4610-8856-4e9ccc0c1b98" providerId="ADAL" clId="{3E517B0B-94B3-432B-96C0-5302D4F482B6}" dt="2022-07-02T17:13:15.539" v="809" actId="404"/>
          <ac:spMkLst>
            <pc:docMk/>
            <pc:sldMk cId="3289129599" sldId="256"/>
            <ac:spMk id="192" creationId="{A998BF60-D2BA-931A-BFED-7193FD8E1B23}"/>
          </ac:spMkLst>
        </pc:spChg>
        <pc:spChg chg="mod topLvl">
          <ac:chgData name="Natalie Lennie" userId="ce8f292f-e670-4610-8856-4e9ccc0c1b98" providerId="ADAL" clId="{3E517B0B-94B3-432B-96C0-5302D4F482B6}" dt="2022-07-02T17:13:15.539" v="809" actId="404"/>
          <ac:spMkLst>
            <pc:docMk/>
            <pc:sldMk cId="3289129599" sldId="256"/>
            <ac:spMk id="193" creationId="{4BD5F43F-2C3C-1D49-7CD0-BB7F96C13622}"/>
          </ac:spMkLst>
        </pc:spChg>
        <pc:spChg chg="mod topLvl">
          <ac:chgData name="Natalie Lennie" userId="ce8f292f-e670-4610-8856-4e9ccc0c1b98" providerId="ADAL" clId="{3E517B0B-94B3-432B-96C0-5302D4F482B6}" dt="2022-07-02T17:13:15.539" v="809" actId="404"/>
          <ac:spMkLst>
            <pc:docMk/>
            <pc:sldMk cId="3289129599" sldId="256"/>
            <ac:spMk id="194" creationId="{84407E81-77F1-47AB-1AFA-63B08BAFDBA1}"/>
          </ac:spMkLst>
        </pc:spChg>
        <pc:spChg chg="mod topLvl">
          <ac:chgData name="Natalie Lennie" userId="ce8f292f-e670-4610-8856-4e9ccc0c1b98" providerId="ADAL" clId="{3E517B0B-94B3-432B-96C0-5302D4F482B6}" dt="2022-07-02T17:13:15.539" v="809" actId="404"/>
          <ac:spMkLst>
            <pc:docMk/>
            <pc:sldMk cId="3289129599" sldId="256"/>
            <ac:spMk id="195" creationId="{26FCACD1-8FF2-6504-8A11-077D723E65AF}"/>
          </ac:spMkLst>
        </pc:spChg>
        <pc:spChg chg="mod topLvl">
          <ac:chgData name="Natalie Lennie" userId="ce8f292f-e670-4610-8856-4e9ccc0c1b98" providerId="ADAL" clId="{3E517B0B-94B3-432B-96C0-5302D4F482B6}" dt="2022-07-02T17:13:15.539" v="809" actId="404"/>
          <ac:spMkLst>
            <pc:docMk/>
            <pc:sldMk cId="3289129599" sldId="256"/>
            <ac:spMk id="196" creationId="{05F414D0-6746-9AE6-D6D9-4D1FCC26DEFF}"/>
          </ac:spMkLst>
        </pc:spChg>
        <pc:spChg chg="mod topLvl">
          <ac:chgData name="Natalie Lennie" userId="ce8f292f-e670-4610-8856-4e9ccc0c1b98" providerId="ADAL" clId="{3E517B0B-94B3-432B-96C0-5302D4F482B6}" dt="2022-07-02T17:13:15.539" v="809" actId="404"/>
          <ac:spMkLst>
            <pc:docMk/>
            <pc:sldMk cId="3289129599" sldId="256"/>
            <ac:spMk id="197" creationId="{87617412-7C9A-9F1A-2881-97234518F11E}"/>
          </ac:spMkLst>
        </pc:spChg>
        <pc:spChg chg="mod topLvl">
          <ac:chgData name="Natalie Lennie" userId="ce8f292f-e670-4610-8856-4e9ccc0c1b98" providerId="ADAL" clId="{3E517B0B-94B3-432B-96C0-5302D4F482B6}" dt="2022-07-02T17:13:15.539" v="809" actId="404"/>
          <ac:spMkLst>
            <pc:docMk/>
            <pc:sldMk cId="3289129599" sldId="256"/>
            <ac:spMk id="201" creationId="{67A7C817-EDDD-3C2C-409E-23F3307FF6C0}"/>
          </ac:spMkLst>
        </pc:spChg>
        <pc:spChg chg="mod topLvl">
          <ac:chgData name="Natalie Lennie" userId="ce8f292f-e670-4610-8856-4e9ccc0c1b98" providerId="ADAL" clId="{3E517B0B-94B3-432B-96C0-5302D4F482B6}" dt="2022-07-02T17:13:15.539" v="809" actId="404"/>
          <ac:spMkLst>
            <pc:docMk/>
            <pc:sldMk cId="3289129599" sldId="256"/>
            <ac:spMk id="202" creationId="{B038AF14-0298-F7E4-04FF-72697EC9C80B}"/>
          </ac:spMkLst>
        </pc:spChg>
        <pc:spChg chg="mod topLvl">
          <ac:chgData name="Natalie Lennie" userId="ce8f292f-e670-4610-8856-4e9ccc0c1b98" providerId="ADAL" clId="{3E517B0B-94B3-432B-96C0-5302D4F482B6}" dt="2022-07-02T17:13:15.539" v="809" actId="404"/>
          <ac:spMkLst>
            <pc:docMk/>
            <pc:sldMk cId="3289129599" sldId="256"/>
            <ac:spMk id="203" creationId="{F679EF7F-CE7D-D841-B382-67D8BCFB8C4B}"/>
          </ac:spMkLst>
        </pc:spChg>
        <pc:spChg chg="mod topLvl">
          <ac:chgData name="Natalie Lennie" userId="ce8f292f-e670-4610-8856-4e9ccc0c1b98" providerId="ADAL" clId="{3E517B0B-94B3-432B-96C0-5302D4F482B6}" dt="2022-07-02T17:47:57.651" v="849" actId="20577"/>
          <ac:spMkLst>
            <pc:docMk/>
            <pc:sldMk cId="3289129599" sldId="256"/>
            <ac:spMk id="204" creationId="{0B7F85A9-00FC-8E9A-AC3F-5377777D11A1}"/>
          </ac:spMkLst>
        </pc:spChg>
        <pc:spChg chg="mod topLvl">
          <ac:chgData name="Natalie Lennie" userId="ce8f292f-e670-4610-8856-4e9ccc0c1b98" providerId="ADAL" clId="{3E517B0B-94B3-432B-96C0-5302D4F482B6}" dt="2022-07-02T17:13:15.539" v="809" actId="404"/>
          <ac:spMkLst>
            <pc:docMk/>
            <pc:sldMk cId="3289129599" sldId="256"/>
            <ac:spMk id="205" creationId="{0F4E9E71-7C69-5E33-E654-B66A6D39E8ED}"/>
          </ac:spMkLst>
        </pc:spChg>
        <pc:spChg chg="mod topLvl">
          <ac:chgData name="Natalie Lennie" userId="ce8f292f-e670-4610-8856-4e9ccc0c1b98" providerId="ADAL" clId="{3E517B0B-94B3-432B-96C0-5302D4F482B6}" dt="2022-07-02T17:13:15.539" v="809" actId="404"/>
          <ac:spMkLst>
            <pc:docMk/>
            <pc:sldMk cId="3289129599" sldId="256"/>
            <ac:spMk id="206" creationId="{C4971836-5595-F337-639E-2453CA631744}"/>
          </ac:spMkLst>
        </pc:spChg>
        <pc:spChg chg="mod topLvl">
          <ac:chgData name="Natalie Lennie" userId="ce8f292f-e670-4610-8856-4e9ccc0c1b98" providerId="ADAL" clId="{3E517B0B-94B3-432B-96C0-5302D4F482B6}" dt="2022-07-03T12:36:06.342" v="850" actId="208"/>
          <ac:spMkLst>
            <pc:docMk/>
            <pc:sldMk cId="3289129599" sldId="256"/>
            <ac:spMk id="207" creationId="{B715D63F-62C6-BA79-119A-A5D6DCBE54F8}"/>
          </ac:spMkLst>
        </pc:spChg>
        <pc:spChg chg="mod topLvl">
          <ac:chgData name="Natalie Lennie" userId="ce8f292f-e670-4610-8856-4e9ccc0c1b98" providerId="ADAL" clId="{3E517B0B-94B3-432B-96C0-5302D4F482B6}" dt="2022-07-03T12:36:06.342" v="850" actId="208"/>
          <ac:spMkLst>
            <pc:docMk/>
            <pc:sldMk cId="3289129599" sldId="256"/>
            <ac:spMk id="208" creationId="{FC72DF74-9A4B-6C5E-11A4-1CDA558B15EA}"/>
          </ac:spMkLst>
        </pc:spChg>
        <pc:spChg chg="mod topLvl">
          <ac:chgData name="Natalie Lennie" userId="ce8f292f-e670-4610-8856-4e9ccc0c1b98" providerId="ADAL" clId="{3E517B0B-94B3-432B-96C0-5302D4F482B6}" dt="2022-07-02T17:13:15.539" v="809" actId="404"/>
          <ac:spMkLst>
            <pc:docMk/>
            <pc:sldMk cId="3289129599" sldId="256"/>
            <ac:spMk id="209" creationId="{41F79066-0420-081E-E58F-87A87B78218F}"/>
          </ac:spMkLst>
        </pc:spChg>
        <pc:spChg chg="mod topLvl">
          <ac:chgData name="Natalie Lennie" userId="ce8f292f-e670-4610-8856-4e9ccc0c1b98" providerId="ADAL" clId="{3E517B0B-94B3-432B-96C0-5302D4F482B6}" dt="2022-07-02T17:13:15.539" v="809" actId="404"/>
          <ac:spMkLst>
            <pc:docMk/>
            <pc:sldMk cId="3289129599" sldId="256"/>
            <ac:spMk id="213" creationId="{189EFCD5-0F46-0CE6-B881-886D579E1D0C}"/>
          </ac:spMkLst>
        </pc:spChg>
        <pc:spChg chg="mod topLvl">
          <ac:chgData name="Natalie Lennie" userId="ce8f292f-e670-4610-8856-4e9ccc0c1b98" providerId="ADAL" clId="{3E517B0B-94B3-432B-96C0-5302D4F482B6}" dt="2022-07-02T17:13:15.539" v="809" actId="404"/>
          <ac:spMkLst>
            <pc:docMk/>
            <pc:sldMk cId="3289129599" sldId="256"/>
            <ac:spMk id="214" creationId="{90FA96C6-69B8-C264-8EFB-38463B981DB3}"/>
          </ac:spMkLst>
        </pc:spChg>
        <pc:spChg chg="mod topLvl">
          <ac:chgData name="Natalie Lennie" userId="ce8f292f-e670-4610-8856-4e9ccc0c1b98" providerId="ADAL" clId="{3E517B0B-94B3-432B-96C0-5302D4F482B6}" dt="2022-07-02T17:13:15.539" v="809" actId="404"/>
          <ac:spMkLst>
            <pc:docMk/>
            <pc:sldMk cId="3289129599" sldId="256"/>
            <ac:spMk id="215" creationId="{B13EAD3D-7B91-DB48-BC43-BBCF206FFD41}"/>
          </ac:spMkLst>
        </pc:spChg>
        <pc:spChg chg="mod topLvl">
          <ac:chgData name="Natalie Lennie" userId="ce8f292f-e670-4610-8856-4e9ccc0c1b98" providerId="ADAL" clId="{3E517B0B-94B3-432B-96C0-5302D4F482B6}" dt="2022-07-02T17:13:15.539" v="809" actId="404"/>
          <ac:spMkLst>
            <pc:docMk/>
            <pc:sldMk cId="3289129599" sldId="256"/>
            <ac:spMk id="216" creationId="{F90377FF-0419-3FBA-A191-49DC30021DBE}"/>
          </ac:spMkLst>
        </pc:spChg>
        <pc:spChg chg="mod topLvl">
          <ac:chgData name="Natalie Lennie" userId="ce8f292f-e670-4610-8856-4e9ccc0c1b98" providerId="ADAL" clId="{3E517B0B-94B3-432B-96C0-5302D4F482B6}" dt="2022-07-02T17:13:15.539" v="809" actId="404"/>
          <ac:spMkLst>
            <pc:docMk/>
            <pc:sldMk cId="3289129599" sldId="256"/>
            <ac:spMk id="217" creationId="{EE06C0D7-4EEC-2EDF-7B12-E60DD7BB069A}"/>
          </ac:spMkLst>
        </pc:spChg>
        <pc:spChg chg="del mod topLvl">
          <ac:chgData name="Natalie Lennie" userId="ce8f292f-e670-4610-8856-4e9ccc0c1b98" providerId="ADAL" clId="{3E517B0B-94B3-432B-96C0-5302D4F482B6}" dt="2022-07-02T16:58:50.894" v="496" actId="478"/>
          <ac:spMkLst>
            <pc:docMk/>
            <pc:sldMk cId="3289129599" sldId="256"/>
            <ac:spMk id="218" creationId="{E9B81F70-1165-E626-4554-78E7EE76F0D3}"/>
          </ac:spMkLst>
        </pc:spChg>
        <pc:spChg chg="mod">
          <ac:chgData name="Natalie Lennie" userId="ce8f292f-e670-4610-8856-4e9ccc0c1b98" providerId="ADAL" clId="{3E517B0B-94B3-432B-96C0-5302D4F482B6}" dt="2022-07-02T16:23:48.397" v="213"/>
          <ac:spMkLst>
            <pc:docMk/>
            <pc:sldMk cId="3289129599" sldId="256"/>
            <ac:spMk id="224" creationId="{539A6A32-BFB8-D554-C6FC-210827786B17}"/>
          </ac:spMkLst>
        </pc:spChg>
        <pc:spChg chg="mod">
          <ac:chgData name="Natalie Lennie" userId="ce8f292f-e670-4610-8856-4e9ccc0c1b98" providerId="ADAL" clId="{3E517B0B-94B3-432B-96C0-5302D4F482B6}" dt="2022-07-02T16:23:48.397" v="213"/>
          <ac:spMkLst>
            <pc:docMk/>
            <pc:sldMk cId="3289129599" sldId="256"/>
            <ac:spMk id="225" creationId="{EFAE1B70-070E-24E7-D434-EB662317345C}"/>
          </ac:spMkLst>
        </pc:spChg>
        <pc:spChg chg="add mod">
          <ac:chgData name="Natalie Lennie" userId="ce8f292f-e670-4610-8856-4e9ccc0c1b98" providerId="ADAL" clId="{3E517B0B-94B3-432B-96C0-5302D4F482B6}" dt="2022-07-02T16:25:42.530" v="284" actId="1038"/>
          <ac:spMkLst>
            <pc:docMk/>
            <pc:sldMk cId="3289129599" sldId="256"/>
            <ac:spMk id="226" creationId="{9CC19AD4-9227-2616-2AF2-FAB815D0B371}"/>
          </ac:spMkLst>
        </pc:spChg>
        <pc:spChg chg="add del mod">
          <ac:chgData name="Natalie Lennie" userId="ce8f292f-e670-4610-8856-4e9ccc0c1b98" providerId="ADAL" clId="{3E517B0B-94B3-432B-96C0-5302D4F482B6}" dt="2022-07-02T16:27:01.014" v="307"/>
          <ac:spMkLst>
            <pc:docMk/>
            <pc:sldMk cId="3289129599" sldId="256"/>
            <ac:spMk id="228" creationId="{CB0CB959-3F37-BC75-D635-D48277382A4E}"/>
          </ac:spMkLst>
        </pc:spChg>
        <pc:spChg chg="add del mod ord">
          <ac:chgData name="Natalie Lennie" userId="ce8f292f-e670-4610-8856-4e9ccc0c1b98" providerId="ADAL" clId="{3E517B0B-94B3-432B-96C0-5302D4F482B6}" dt="2022-07-02T17:02:55.802" v="578" actId="478"/>
          <ac:spMkLst>
            <pc:docMk/>
            <pc:sldMk cId="3289129599" sldId="256"/>
            <ac:spMk id="229" creationId="{DDC286E8-2E1C-B9D9-C2EC-4951A109242D}"/>
          </ac:spMkLst>
        </pc:spChg>
        <pc:spChg chg="add mod ord">
          <ac:chgData name="Natalie Lennie" userId="ce8f292f-e670-4610-8856-4e9ccc0c1b98" providerId="ADAL" clId="{3E517B0B-94B3-432B-96C0-5302D4F482B6}" dt="2022-07-02T17:11:42.211" v="761" actId="164"/>
          <ac:spMkLst>
            <pc:docMk/>
            <pc:sldMk cId="3289129599" sldId="256"/>
            <ac:spMk id="238" creationId="{0836C99D-05AD-8561-92DB-DB37C3EDFF52}"/>
          </ac:spMkLst>
        </pc:spChg>
        <pc:grpChg chg="mod">
          <ac:chgData name="Natalie Lennie" userId="ce8f292f-e670-4610-8856-4e9ccc0c1b98" providerId="ADAL" clId="{3E517B0B-94B3-432B-96C0-5302D4F482B6}" dt="2022-07-02T17:02:26.883" v="576" actId="207"/>
          <ac:grpSpMkLst>
            <pc:docMk/>
            <pc:sldMk cId="3289129599" sldId="256"/>
            <ac:grpSpMk id="35" creationId="{CC394F89-47B2-475C-02F7-4155460E8B94}"/>
          </ac:grpSpMkLst>
        </pc:grpChg>
        <pc:grpChg chg="mod">
          <ac:chgData name="Natalie Lennie" userId="ce8f292f-e670-4610-8856-4e9ccc0c1b98" providerId="ADAL" clId="{3E517B0B-94B3-432B-96C0-5302D4F482B6}" dt="2022-07-02T17:02:26.883" v="576" actId="207"/>
          <ac:grpSpMkLst>
            <pc:docMk/>
            <pc:sldMk cId="3289129599" sldId="256"/>
            <ac:grpSpMk id="39" creationId="{3DC72658-6FB1-93B0-86B5-820ACB2A6DB5}"/>
          </ac:grpSpMkLst>
        </pc:grpChg>
        <pc:grpChg chg="mod">
          <ac:chgData name="Natalie Lennie" userId="ce8f292f-e670-4610-8856-4e9ccc0c1b98" providerId="ADAL" clId="{3E517B0B-94B3-432B-96C0-5302D4F482B6}" dt="2022-07-02T17:02:26.883" v="576" actId="207"/>
          <ac:grpSpMkLst>
            <pc:docMk/>
            <pc:sldMk cId="3289129599" sldId="256"/>
            <ac:grpSpMk id="42" creationId="{C159A588-51E9-CB50-B81C-2017C19689DE}"/>
          </ac:grpSpMkLst>
        </pc:grpChg>
        <pc:grpChg chg="mod">
          <ac:chgData name="Natalie Lennie" userId="ce8f292f-e670-4610-8856-4e9ccc0c1b98" providerId="ADAL" clId="{3E517B0B-94B3-432B-96C0-5302D4F482B6}" dt="2022-07-02T17:02:26.883" v="576" actId="207"/>
          <ac:grpSpMkLst>
            <pc:docMk/>
            <pc:sldMk cId="3289129599" sldId="256"/>
            <ac:grpSpMk id="45" creationId="{220C1415-A354-3C6B-D85B-058B05A78602}"/>
          </ac:grpSpMkLst>
        </pc:grpChg>
        <pc:grpChg chg="mod">
          <ac:chgData name="Natalie Lennie" userId="ce8f292f-e670-4610-8856-4e9ccc0c1b98" providerId="ADAL" clId="{3E517B0B-94B3-432B-96C0-5302D4F482B6}" dt="2022-07-02T17:02:26.883" v="576" actId="207"/>
          <ac:grpSpMkLst>
            <pc:docMk/>
            <pc:sldMk cId="3289129599" sldId="256"/>
            <ac:grpSpMk id="48" creationId="{7270CF1D-C37C-7A64-4C94-9BAA2C5711DF}"/>
          </ac:grpSpMkLst>
        </pc:grpChg>
        <pc:grpChg chg="mod">
          <ac:chgData name="Natalie Lennie" userId="ce8f292f-e670-4610-8856-4e9ccc0c1b98" providerId="ADAL" clId="{3E517B0B-94B3-432B-96C0-5302D4F482B6}" dt="2022-07-02T17:02:26.883" v="576" actId="207"/>
          <ac:grpSpMkLst>
            <pc:docMk/>
            <pc:sldMk cId="3289129599" sldId="256"/>
            <ac:grpSpMk id="51" creationId="{6ADBD58C-DD7C-CCCF-8188-829FAEE7D566}"/>
          </ac:grpSpMkLst>
        </pc:grpChg>
        <pc:grpChg chg="mod">
          <ac:chgData name="Natalie Lennie" userId="ce8f292f-e670-4610-8856-4e9ccc0c1b98" providerId="ADAL" clId="{3E517B0B-94B3-432B-96C0-5302D4F482B6}" dt="2022-07-02T17:02:26.883" v="576" actId="207"/>
          <ac:grpSpMkLst>
            <pc:docMk/>
            <pc:sldMk cId="3289129599" sldId="256"/>
            <ac:grpSpMk id="54" creationId="{3F78DAFD-741A-BBB6-6CAD-7A0964FBDC61}"/>
          </ac:grpSpMkLst>
        </pc:grpChg>
        <pc:grpChg chg="mod">
          <ac:chgData name="Natalie Lennie" userId="ce8f292f-e670-4610-8856-4e9ccc0c1b98" providerId="ADAL" clId="{3E517B0B-94B3-432B-96C0-5302D4F482B6}" dt="2022-07-02T17:02:26.883" v="576" actId="207"/>
          <ac:grpSpMkLst>
            <pc:docMk/>
            <pc:sldMk cId="3289129599" sldId="256"/>
            <ac:grpSpMk id="55" creationId="{8DE7B0B6-F39B-F986-B615-16E2C27BABBB}"/>
          </ac:grpSpMkLst>
        </pc:grpChg>
        <pc:grpChg chg="mod topLvl">
          <ac:chgData name="Natalie Lennie" userId="ce8f292f-e670-4610-8856-4e9ccc0c1b98" providerId="ADAL" clId="{3E517B0B-94B3-432B-96C0-5302D4F482B6}" dt="2022-07-02T17:02:26.883" v="576" actId="207"/>
          <ac:grpSpMkLst>
            <pc:docMk/>
            <pc:sldMk cId="3289129599" sldId="256"/>
            <ac:grpSpMk id="58" creationId="{DA1B694F-97EF-EEBB-0F29-1ABF5FB94E21}"/>
          </ac:grpSpMkLst>
        </pc:grpChg>
        <pc:grpChg chg="del mod">
          <ac:chgData name="Natalie Lennie" userId="ce8f292f-e670-4610-8856-4e9ccc0c1b98" providerId="ADAL" clId="{3E517B0B-94B3-432B-96C0-5302D4F482B6}" dt="2022-07-02T16:10:56.997" v="45" actId="165"/>
          <ac:grpSpMkLst>
            <pc:docMk/>
            <pc:sldMk cId="3289129599" sldId="256"/>
            <ac:grpSpMk id="66" creationId="{1EDB08C7-0DC9-09F5-4635-776BC834D3E8}"/>
          </ac:grpSpMkLst>
        </pc:grpChg>
        <pc:grpChg chg="mod topLvl">
          <ac:chgData name="Natalie Lennie" userId="ce8f292f-e670-4610-8856-4e9ccc0c1b98" providerId="ADAL" clId="{3E517B0B-94B3-432B-96C0-5302D4F482B6}" dt="2022-07-02T16:08:15.724" v="30" actId="165"/>
          <ac:grpSpMkLst>
            <pc:docMk/>
            <pc:sldMk cId="3289129599" sldId="256"/>
            <ac:grpSpMk id="101" creationId="{68115AAF-342C-D921-0982-797B5F371DE4}"/>
          </ac:grpSpMkLst>
        </pc:grpChg>
        <pc:grpChg chg="mod topLvl">
          <ac:chgData name="Natalie Lennie" userId="ce8f292f-e670-4610-8856-4e9ccc0c1b98" providerId="ADAL" clId="{3E517B0B-94B3-432B-96C0-5302D4F482B6}" dt="2022-07-02T16:08:15.724" v="30" actId="165"/>
          <ac:grpSpMkLst>
            <pc:docMk/>
            <pc:sldMk cId="3289129599" sldId="256"/>
            <ac:grpSpMk id="102" creationId="{B0F0288E-B338-4F8F-E8B2-4C5014A58308}"/>
          </ac:grpSpMkLst>
        </pc:grpChg>
        <pc:grpChg chg="mod topLvl">
          <ac:chgData name="Natalie Lennie" userId="ce8f292f-e670-4610-8856-4e9ccc0c1b98" providerId="ADAL" clId="{3E517B0B-94B3-432B-96C0-5302D4F482B6}" dt="2022-07-02T16:08:15.724" v="30" actId="165"/>
          <ac:grpSpMkLst>
            <pc:docMk/>
            <pc:sldMk cId="3289129599" sldId="256"/>
            <ac:grpSpMk id="103" creationId="{EEBB644A-2CD1-AC81-A5D9-91C23163D0CD}"/>
          </ac:grpSpMkLst>
        </pc:grpChg>
        <pc:grpChg chg="mod topLvl">
          <ac:chgData name="Natalie Lennie" userId="ce8f292f-e670-4610-8856-4e9ccc0c1b98" providerId="ADAL" clId="{3E517B0B-94B3-432B-96C0-5302D4F482B6}" dt="2022-07-02T16:08:15.724" v="30" actId="165"/>
          <ac:grpSpMkLst>
            <pc:docMk/>
            <pc:sldMk cId="3289129599" sldId="256"/>
            <ac:grpSpMk id="104" creationId="{0D742F21-2A65-42C7-189D-CECF5DE1F69B}"/>
          </ac:grpSpMkLst>
        </pc:grpChg>
        <pc:grpChg chg="mod topLvl">
          <ac:chgData name="Natalie Lennie" userId="ce8f292f-e670-4610-8856-4e9ccc0c1b98" providerId="ADAL" clId="{3E517B0B-94B3-432B-96C0-5302D4F482B6}" dt="2022-07-02T16:08:15.724" v="30" actId="165"/>
          <ac:grpSpMkLst>
            <pc:docMk/>
            <pc:sldMk cId="3289129599" sldId="256"/>
            <ac:grpSpMk id="107" creationId="{64178C21-B89A-755A-3882-F1B871CE49CD}"/>
          </ac:grpSpMkLst>
        </pc:grpChg>
        <pc:grpChg chg="mod topLvl">
          <ac:chgData name="Natalie Lennie" userId="ce8f292f-e670-4610-8856-4e9ccc0c1b98" providerId="ADAL" clId="{3E517B0B-94B3-432B-96C0-5302D4F482B6}" dt="2022-07-02T16:08:15.724" v="30" actId="165"/>
          <ac:grpSpMkLst>
            <pc:docMk/>
            <pc:sldMk cId="3289129599" sldId="256"/>
            <ac:grpSpMk id="110" creationId="{69749D13-0011-A584-FC73-AA1014D057D5}"/>
          </ac:grpSpMkLst>
        </pc:grpChg>
        <pc:grpChg chg="mod topLvl">
          <ac:chgData name="Natalie Lennie" userId="ce8f292f-e670-4610-8856-4e9ccc0c1b98" providerId="ADAL" clId="{3E517B0B-94B3-432B-96C0-5302D4F482B6}" dt="2022-07-02T16:08:15.724" v="30" actId="165"/>
          <ac:grpSpMkLst>
            <pc:docMk/>
            <pc:sldMk cId="3289129599" sldId="256"/>
            <ac:grpSpMk id="113" creationId="{32050BDB-3358-2823-8C9F-658EBA3D907D}"/>
          </ac:grpSpMkLst>
        </pc:grpChg>
        <pc:grpChg chg="del mod topLvl">
          <ac:chgData name="Natalie Lennie" userId="ce8f292f-e670-4610-8856-4e9ccc0c1b98" providerId="ADAL" clId="{3E517B0B-94B3-432B-96C0-5302D4F482B6}" dt="2022-07-02T16:08:35.312" v="34" actId="165"/>
          <ac:grpSpMkLst>
            <pc:docMk/>
            <pc:sldMk cId="3289129599" sldId="256"/>
            <ac:grpSpMk id="160" creationId="{79604330-91D5-025B-E394-585270AE8A27}"/>
          </ac:grpSpMkLst>
        </pc:grpChg>
        <pc:grpChg chg="del mod topLvl">
          <ac:chgData name="Natalie Lennie" userId="ce8f292f-e670-4610-8856-4e9ccc0c1b98" providerId="ADAL" clId="{3E517B0B-94B3-432B-96C0-5302D4F482B6}" dt="2022-07-02T16:08:35.312" v="34" actId="165"/>
          <ac:grpSpMkLst>
            <pc:docMk/>
            <pc:sldMk cId="3289129599" sldId="256"/>
            <ac:grpSpMk id="161" creationId="{CAC9632C-4912-2DB7-2291-6247E9E784B3}"/>
          </ac:grpSpMkLst>
        </pc:grpChg>
        <pc:grpChg chg="del mod topLvl">
          <ac:chgData name="Natalie Lennie" userId="ce8f292f-e670-4610-8856-4e9ccc0c1b98" providerId="ADAL" clId="{3E517B0B-94B3-432B-96C0-5302D4F482B6}" dt="2022-07-02T16:08:35.312" v="34" actId="165"/>
          <ac:grpSpMkLst>
            <pc:docMk/>
            <pc:sldMk cId="3289129599" sldId="256"/>
            <ac:grpSpMk id="184" creationId="{C8607A35-B670-A040-9C1F-D6875C3EA605}"/>
          </ac:grpSpMkLst>
        </pc:grpChg>
        <pc:grpChg chg="del mod topLvl">
          <ac:chgData name="Natalie Lennie" userId="ce8f292f-e670-4610-8856-4e9ccc0c1b98" providerId="ADAL" clId="{3E517B0B-94B3-432B-96C0-5302D4F482B6}" dt="2022-07-02T16:08:35.312" v="34" actId="165"/>
          <ac:grpSpMkLst>
            <pc:docMk/>
            <pc:sldMk cId="3289129599" sldId="256"/>
            <ac:grpSpMk id="185" creationId="{98668074-80FC-7291-1A79-6C1A2662B319}"/>
          </ac:grpSpMkLst>
        </pc:grpChg>
        <pc:grpChg chg="del mod topLvl">
          <ac:chgData name="Natalie Lennie" userId="ce8f292f-e670-4610-8856-4e9ccc0c1b98" providerId="ADAL" clId="{3E517B0B-94B3-432B-96C0-5302D4F482B6}" dt="2022-07-02T16:08:35.312" v="34" actId="165"/>
          <ac:grpSpMkLst>
            <pc:docMk/>
            <pc:sldMk cId="3289129599" sldId="256"/>
            <ac:grpSpMk id="199" creationId="{0CA4EF23-9995-1ED3-0090-1A91064ABEA7}"/>
          </ac:grpSpMkLst>
        </pc:grpChg>
        <pc:grpChg chg="del mod topLvl">
          <ac:chgData name="Natalie Lennie" userId="ce8f292f-e670-4610-8856-4e9ccc0c1b98" providerId="ADAL" clId="{3E517B0B-94B3-432B-96C0-5302D4F482B6}" dt="2022-07-02T16:08:35.312" v="34" actId="165"/>
          <ac:grpSpMkLst>
            <pc:docMk/>
            <pc:sldMk cId="3289129599" sldId="256"/>
            <ac:grpSpMk id="200" creationId="{9027F72C-F319-5820-79C7-4901799401AF}"/>
          </ac:grpSpMkLst>
        </pc:grpChg>
        <pc:grpChg chg="del mod topLvl">
          <ac:chgData name="Natalie Lennie" userId="ce8f292f-e670-4610-8856-4e9ccc0c1b98" providerId="ADAL" clId="{3E517B0B-94B3-432B-96C0-5302D4F482B6}" dt="2022-07-02T16:08:35.312" v="34" actId="165"/>
          <ac:grpSpMkLst>
            <pc:docMk/>
            <pc:sldMk cId="3289129599" sldId="256"/>
            <ac:grpSpMk id="219" creationId="{12E288A1-F608-A203-5EEF-62E4911D5D07}"/>
          </ac:grpSpMkLst>
        </pc:grpChg>
        <pc:grpChg chg="add del mod">
          <ac:chgData name="Natalie Lennie" userId="ce8f292f-e670-4610-8856-4e9ccc0c1b98" providerId="ADAL" clId="{3E517B0B-94B3-432B-96C0-5302D4F482B6}" dt="2022-07-02T16:08:15.724" v="30" actId="165"/>
          <ac:grpSpMkLst>
            <pc:docMk/>
            <pc:sldMk cId="3289129599" sldId="256"/>
            <ac:grpSpMk id="220" creationId="{2B8DF8AD-C3E3-9812-82AA-54FF519BEF83}"/>
          </ac:grpSpMkLst>
        </pc:grpChg>
        <pc:grpChg chg="add del mod">
          <ac:chgData name="Natalie Lennie" userId="ce8f292f-e670-4610-8856-4e9ccc0c1b98" providerId="ADAL" clId="{3E517B0B-94B3-432B-96C0-5302D4F482B6}" dt="2022-07-02T16:13:02.433" v="95" actId="165"/>
          <ac:grpSpMkLst>
            <pc:docMk/>
            <pc:sldMk cId="3289129599" sldId="256"/>
            <ac:grpSpMk id="221" creationId="{30A1013A-2099-73C0-5345-AEAC62C8FB7A}"/>
          </ac:grpSpMkLst>
        </pc:grpChg>
        <pc:grpChg chg="add del mod">
          <ac:chgData name="Natalie Lennie" userId="ce8f292f-e670-4610-8856-4e9ccc0c1b98" providerId="ADAL" clId="{3E517B0B-94B3-432B-96C0-5302D4F482B6}" dt="2022-07-02T16:14:29.658" v="125" actId="165"/>
          <ac:grpSpMkLst>
            <pc:docMk/>
            <pc:sldMk cId="3289129599" sldId="256"/>
            <ac:grpSpMk id="222" creationId="{AEE5A1A2-A05E-13F4-0C57-D39C06846EAE}"/>
          </ac:grpSpMkLst>
        </pc:grpChg>
        <pc:grpChg chg="add mod">
          <ac:chgData name="Natalie Lennie" userId="ce8f292f-e670-4610-8856-4e9ccc0c1b98" providerId="ADAL" clId="{3E517B0B-94B3-432B-96C0-5302D4F482B6}" dt="2022-07-02T16:24:36.309" v="227" actId="1076"/>
          <ac:grpSpMkLst>
            <pc:docMk/>
            <pc:sldMk cId="3289129599" sldId="256"/>
            <ac:grpSpMk id="223" creationId="{4529834C-BF5F-1D8D-8DAA-A6E6D51039E0}"/>
          </ac:grpSpMkLst>
        </pc:grpChg>
        <pc:grpChg chg="add del mod">
          <ac:chgData name="Natalie Lennie" userId="ce8f292f-e670-4610-8856-4e9ccc0c1b98" providerId="ADAL" clId="{3E517B0B-94B3-432B-96C0-5302D4F482B6}" dt="2022-07-02T17:01:48.275" v="563" actId="165"/>
          <ac:grpSpMkLst>
            <pc:docMk/>
            <pc:sldMk cId="3289129599" sldId="256"/>
            <ac:grpSpMk id="227" creationId="{04342210-F468-CF12-A73A-87C461C68114}"/>
          </ac:grpSpMkLst>
        </pc:grpChg>
        <pc:grpChg chg="add mod topLvl">
          <ac:chgData name="Natalie Lennie" userId="ce8f292f-e670-4610-8856-4e9ccc0c1b98" providerId="ADAL" clId="{3E517B0B-94B3-432B-96C0-5302D4F482B6}" dt="2022-07-02T17:16:11.266" v="837" actId="207"/>
          <ac:grpSpMkLst>
            <pc:docMk/>
            <pc:sldMk cId="3289129599" sldId="256"/>
            <ac:grpSpMk id="230" creationId="{5A5F3BBE-B0E0-03DD-BEF1-275AF5BDB7FF}"/>
          </ac:grpSpMkLst>
        </pc:grpChg>
        <pc:grpChg chg="add del mod">
          <ac:chgData name="Natalie Lennie" userId="ce8f292f-e670-4610-8856-4e9ccc0c1b98" providerId="ADAL" clId="{3E517B0B-94B3-432B-96C0-5302D4F482B6}" dt="2022-07-02T17:10:42.018" v="739" actId="165"/>
          <ac:grpSpMkLst>
            <pc:docMk/>
            <pc:sldMk cId="3289129599" sldId="256"/>
            <ac:grpSpMk id="231" creationId="{FF792463-D0E3-27FD-F28C-4D758311B7F8}"/>
          </ac:grpSpMkLst>
        </pc:grpChg>
        <pc:grpChg chg="add del mod">
          <ac:chgData name="Natalie Lennie" userId="ce8f292f-e670-4610-8856-4e9ccc0c1b98" providerId="ADAL" clId="{3E517B0B-94B3-432B-96C0-5302D4F482B6}" dt="2022-07-02T17:10:15.948" v="734" actId="21"/>
          <ac:grpSpMkLst>
            <pc:docMk/>
            <pc:sldMk cId="3289129599" sldId="256"/>
            <ac:grpSpMk id="235" creationId="{447F3764-D68F-9A58-75C2-0B335F027EDC}"/>
          </ac:grpSpMkLst>
        </pc:grpChg>
        <pc:grpChg chg="add mod">
          <ac:chgData name="Natalie Lennie" userId="ce8f292f-e670-4610-8856-4e9ccc0c1b98" providerId="ADAL" clId="{3E517B0B-94B3-432B-96C0-5302D4F482B6}" dt="2022-07-02T17:11:42.211" v="761" actId="164"/>
          <ac:grpSpMkLst>
            <pc:docMk/>
            <pc:sldMk cId="3289129599" sldId="256"/>
            <ac:grpSpMk id="239" creationId="{6B7808C1-2A4B-7DE4-749A-A0D3C1708440}"/>
          </ac:grpSpMkLst>
        </pc:grpChg>
        <pc:grpChg chg="add mod">
          <ac:chgData name="Natalie Lennie" userId="ce8f292f-e670-4610-8856-4e9ccc0c1b98" providerId="ADAL" clId="{3E517B0B-94B3-432B-96C0-5302D4F482B6}" dt="2022-07-02T17:14:22.417" v="815" actId="1076"/>
          <ac:grpSpMkLst>
            <pc:docMk/>
            <pc:sldMk cId="3289129599" sldId="256"/>
            <ac:grpSpMk id="240" creationId="{345A6DCD-94C9-B07F-F903-3C88139EE7C3}"/>
          </ac:grpSpMkLst>
        </pc:grpChg>
        <pc:grpChg chg="add mod">
          <ac:chgData name="Natalie Lennie" userId="ce8f292f-e670-4610-8856-4e9ccc0c1b98" providerId="ADAL" clId="{3E517B0B-94B3-432B-96C0-5302D4F482B6}" dt="2022-07-02T17:13:05.622" v="805" actId="164"/>
          <ac:grpSpMkLst>
            <pc:docMk/>
            <pc:sldMk cId="3289129599" sldId="256"/>
            <ac:grpSpMk id="241" creationId="{51A598A9-344A-2B16-9E77-EE7E10AD5524}"/>
          </ac:grpSpMkLst>
        </pc:grpChg>
        <pc:picChg chg="add del mod topLvl">
          <ac:chgData name="Natalie Lennie" userId="ce8f292f-e670-4610-8856-4e9ccc0c1b98" providerId="ADAL" clId="{3E517B0B-94B3-432B-96C0-5302D4F482B6}" dt="2022-07-02T17:10:15.948" v="734" actId="21"/>
          <ac:picMkLst>
            <pc:docMk/>
            <pc:sldMk cId="3289129599" sldId="256"/>
            <ac:picMk id="233" creationId="{7DD1BA57-C14E-3B46-A961-016991F1D461}"/>
          </ac:picMkLst>
        </pc:picChg>
        <pc:picChg chg="add del mod topLvl">
          <ac:chgData name="Natalie Lennie" userId="ce8f292f-e670-4610-8856-4e9ccc0c1b98" providerId="ADAL" clId="{3E517B0B-94B3-432B-96C0-5302D4F482B6}" dt="2022-07-02T17:10:15.948" v="734" actId="21"/>
          <ac:picMkLst>
            <pc:docMk/>
            <pc:sldMk cId="3289129599" sldId="256"/>
            <ac:picMk id="234" creationId="{F81392B8-E45B-D165-C539-5439225960BF}"/>
          </ac:picMkLst>
        </pc:picChg>
        <pc:picChg chg="add mod">
          <ac:chgData name="Natalie Lennie" userId="ce8f292f-e670-4610-8856-4e9ccc0c1b98" providerId="ADAL" clId="{3E517B0B-94B3-432B-96C0-5302D4F482B6}" dt="2022-07-02T17:11:31.622" v="756" actId="164"/>
          <ac:picMkLst>
            <pc:docMk/>
            <pc:sldMk cId="3289129599" sldId="256"/>
            <ac:picMk id="236" creationId="{1078E0AF-1A59-6720-5AB7-C7B2657CA3A7}"/>
          </ac:picMkLst>
        </pc:picChg>
        <pc:picChg chg="add mod">
          <ac:chgData name="Natalie Lennie" userId="ce8f292f-e670-4610-8856-4e9ccc0c1b98" providerId="ADAL" clId="{3E517B0B-94B3-432B-96C0-5302D4F482B6}" dt="2022-07-02T17:11:31.622" v="756" actId="164"/>
          <ac:picMkLst>
            <pc:docMk/>
            <pc:sldMk cId="3289129599" sldId="256"/>
            <ac:picMk id="237" creationId="{964C0D3B-6A1C-0BA1-F395-1EA86952C327}"/>
          </ac:picMkLst>
        </pc:picChg>
      </pc:sldChg>
    </pc:docChg>
  </pc:docChgLst>
  <pc:docChgLst>
    <pc:chgData name="Miss K. Barker" userId="S::barker.k@northcottschool.org.uk::11d1db35-e832-4259-94c3-677396692687" providerId="AD" clId="Web-{7F535389-EA6F-EA10-6557-0415541D91C2}"/>
    <pc:docChg chg="addSld modSld">
      <pc:chgData name="Miss K. Barker" userId="S::barker.k@northcottschool.org.uk::11d1db35-e832-4259-94c3-677396692687" providerId="AD" clId="Web-{7F535389-EA6F-EA10-6557-0415541D91C2}" dt="2023-02-22T14:52:43.366" v="13" actId="1076"/>
      <pc:docMkLst>
        <pc:docMk/>
      </pc:docMkLst>
      <pc:sldChg chg="new">
        <pc:chgData name="Miss K. Barker" userId="S::barker.k@northcottschool.org.uk::11d1db35-e832-4259-94c3-677396692687" providerId="AD" clId="Web-{7F535389-EA6F-EA10-6557-0415541D91C2}" dt="2023-02-22T14:49:09.915" v="0"/>
        <pc:sldMkLst>
          <pc:docMk/>
          <pc:sldMk cId="2805415504" sldId="258"/>
        </pc:sldMkLst>
      </pc:sldChg>
      <pc:sldChg chg="addSp delSp modSp add replId">
        <pc:chgData name="Miss K. Barker" userId="S::barker.k@northcottschool.org.uk::11d1db35-e832-4259-94c3-677396692687" providerId="AD" clId="Web-{7F535389-EA6F-EA10-6557-0415541D91C2}" dt="2023-02-22T14:52:43.366" v="13" actId="1076"/>
        <pc:sldMkLst>
          <pc:docMk/>
          <pc:sldMk cId="3184915117" sldId="259"/>
        </pc:sldMkLst>
        <pc:spChg chg="mod topLvl">
          <ac:chgData name="Miss K. Barker" userId="S::barker.k@northcottschool.org.uk::11d1db35-e832-4259-94c3-677396692687" providerId="AD" clId="Web-{7F535389-EA6F-EA10-6557-0415541D91C2}" dt="2023-02-22T14:52:30.803" v="11"/>
          <ac:spMkLst>
            <pc:docMk/>
            <pc:sldMk cId="3184915117" sldId="259"/>
            <ac:spMk id="238" creationId="{0836C99D-05AD-8561-92DB-DB37C3EDFF52}"/>
          </ac:spMkLst>
        </pc:spChg>
        <pc:grpChg chg="del">
          <ac:chgData name="Miss K. Barker" userId="S::barker.k@northcottschool.org.uk::11d1db35-e832-4259-94c3-677396692687" providerId="AD" clId="Web-{7F535389-EA6F-EA10-6557-0415541D91C2}" dt="2023-02-22T14:52:17.662" v="9"/>
          <ac:grpSpMkLst>
            <pc:docMk/>
            <pc:sldMk cId="3184915117" sldId="259"/>
            <ac:grpSpMk id="239" creationId="{6B7808C1-2A4B-7DE4-749A-A0D3C1708440}"/>
          </ac:grpSpMkLst>
        </pc:grpChg>
        <pc:grpChg chg="add del">
          <ac:chgData name="Miss K. Barker" userId="S::barker.k@northcottschool.org.uk::11d1db35-e832-4259-94c3-677396692687" providerId="AD" clId="Web-{7F535389-EA6F-EA10-6557-0415541D91C2}" dt="2023-02-22T14:52:30.803" v="11"/>
          <ac:grpSpMkLst>
            <pc:docMk/>
            <pc:sldMk cId="3184915117" sldId="259"/>
            <ac:grpSpMk id="240" creationId="{345A6DCD-94C9-B07F-F903-3C88139EE7C3}"/>
          </ac:grpSpMkLst>
        </pc:grpChg>
        <pc:picChg chg="add mod">
          <ac:chgData name="Miss K. Barker" userId="S::barker.k@northcottschool.org.uk::11d1db35-e832-4259-94c3-677396692687" providerId="AD" clId="Web-{7F535389-EA6F-EA10-6557-0415541D91C2}" dt="2023-02-22T14:52:28.162" v="10" actId="1076"/>
          <ac:picMkLst>
            <pc:docMk/>
            <pc:sldMk cId="3184915117" sldId="259"/>
            <ac:picMk id="13" creationId="{B6710EB6-A8CD-B331-3B59-FA3644F532D5}"/>
          </ac:picMkLst>
        </pc:picChg>
        <pc:picChg chg="add mod">
          <ac:chgData name="Miss K. Barker" userId="S::barker.k@northcottschool.org.uk::11d1db35-e832-4259-94c3-677396692687" providerId="AD" clId="Web-{7F535389-EA6F-EA10-6557-0415541D91C2}" dt="2023-02-22T14:52:43.366" v="13" actId="1076"/>
          <ac:picMkLst>
            <pc:docMk/>
            <pc:sldMk cId="3184915117" sldId="259"/>
            <ac:picMk id="16" creationId="{2924E0B0-5A69-48BC-3418-DE3B5AE99591}"/>
          </ac:picMkLst>
        </pc:picChg>
        <pc:picChg chg="del">
          <ac:chgData name="Miss K. Barker" userId="S::barker.k@northcottschool.org.uk::11d1db35-e832-4259-94c3-677396692687" providerId="AD" clId="Web-{7F535389-EA6F-EA10-6557-0415541D91C2}" dt="2023-02-22T14:52:17.662" v="9"/>
          <ac:picMkLst>
            <pc:docMk/>
            <pc:sldMk cId="3184915117" sldId="259"/>
            <ac:picMk id="236" creationId="{1078E0AF-1A59-6720-5AB7-C7B2657CA3A7}"/>
          </ac:picMkLst>
        </pc:picChg>
        <pc:picChg chg="del topLvl">
          <ac:chgData name="Miss K. Barker" userId="S::barker.k@northcottschool.org.uk::11d1db35-e832-4259-94c3-677396692687" providerId="AD" clId="Web-{7F535389-EA6F-EA10-6557-0415541D91C2}" dt="2023-02-22T14:52:30.803" v="11"/>
          <ac:picMkLst>
            <pc:docMk/>
            <pc:sldMk cId="3184915117" sldId="259"/>
            <ac:picMk id="237" creationId="{964C0D3B-6A1C-0BA1-F395-1EA86952C32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016" y="3534924"/>
            <a:ext cx="12240181" cy="7519835"/>
          </a:xfrm>
        </p:spPr>
        <p:txBody>
          <a:bodyPr anchor="b"/>
          <a:lstStyle>
            <a:lvl1pPr algn="ctr">
              <a:defRPr sz="9449"/>
            </a:lvl1pPr>
          </a:lstStyle>
          <a:p>
            <a:r>
              <a:rPr lang="en-US"/>
              <a:t>Click to edit Master title style</a:t>
            </a:r>
            <a:endParaRPr lang="en-US" dirty="0"/>
          </a:p>
        </p:txBody>
      </p:sp>
      <p:sp>
        <p:nvSpPr>
          <p:cNvPr id="3" name="Subtitle 2"/>
          <p:cNvSpPr>
            <a:spLocks noGrp="1"/>
          </p:cNvSpPr>
          <p:nvPr>
            <p:ph type="subTitle" idx="1"/>
          </p:nvPr>
        </p:nvSpPr>
        <p:spPr>
          <a:xfrm>
            <a:off x="1800027" y="11344752"/>
            <a:ext cx="10800160" cy="5214884"/>
          </a:xfrm>
        </p:spPr>
        <p:txBody>
          <a:bodyPr/>
          <a:lstStyle>
            <a:lvl1pPr marL="0" indent="0" algn="ctr">
              <a:buNone/>
              <a:defRPr sz="3780"/>
            </a:lvl1pPr>
            <a:lvl2pPr marL="719999" indent="0" algn="ctr">
              <a:buNone/>
              <a:defRPr sz="3150"/>
            </a:lvl2pPr>
            <a:lvl3pPr marL="1439997" indent="0" algn="ctr">
              <a:buNone/>
              <a:defRPr sz="2835"/>
            </a:lvl3pPr>
            <a:lvl4pPr marL="2159996" indent="0" algn="ctr">
              <a:buNone/>
              <a:defRPr sz="2520"/>
            </a:lvl4pPr>
            <a:lvl5pPr marL="2879994" indent="0" algn="ctr">
              <a:buNone/>
              <a:defRPr sz="2520"/>
            </a:lvl5pPr>
            <a:lvl6pPr marL="3599993" indent="0" algn="ctr">
              <a:buNone/>
              <a:defRPr sz="2520"/>
            </a:lvl6pPr>
            <a:lvl7pPr marL="4319991" indent="0" algn="ctr">
              <a:buNone/>
              <a:defRPr sz="2520"/>
            </a:lvl7pPr>
            <a:lvl8pPr marL="5039990" indent="0" algn="ctr">
              <a:buNone/>
              <a:defRPr sz="2520"/>
            </a:lvl8pPr>
            <a:lvl9pPr marL="5759988" indent="0" algn="ctr">
              <a:buNone/>
              <a:defRPr sz="25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27/10/2023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238849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27/10/2023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407891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5153" y="1149975"/>
            <a:ext cx="3105046" cy="183045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90015" y="1149975"/>
            <a:ext cx="9135135" cy="18304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27/10/2023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42798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27/10/2023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6077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2515" y="5384888"/>
            <a:ext cx="12420184" cy="8984801"/>
          </a:xfrm>
        </p:spPr>
        <p:txBody>
          <a:bodyPr anchor="b"/>
          <a:lstStyle>
            <a:lvl1pPr>
              <a:defRPr sz="9449"/>
            </a:lvl1pPr>
          </a:lstStyle>
          <a:p>
            <a:r>
              <a:rPr lang="en-US"/>
              <a:t>Click to edit Master title style</a:t>
            </a:r>
            <a:endParaRPr lang="en-US" dirty="0"/>
          </a:p>
        </p:txBody>
      </p:sp>
      <p:sp>
        <p:nvSpPr>
          <p:cNvPr id="3" name="Text Placeholder 2"/>
          <p:cNvSpPr>
            <a:spLocks noGrp="1"/>
          </p:cNvSpPr>
          <p:nvPr>
            <p:ph type="body" idx="1"/>
          </p:nvPr>
        </p:nvSpPr>
        <p:spPr>
          <a:xfrm>
            <a:off x="982515" y="14454688"/>
            <a:ext cx="12420184" cy="4724895"/>
          </a:xfrm>
        </p:spPr>
        <p:txBody>
          <a:bodyPr/>
          <a:lstStyle>
            <a:lvl1pPr marL="0" indent="0">
              <a:buNone/>
              <a:defRPr sz="3780">
                <a:solidFill>
                  <a:schemeClr val="tx1"/>
                </a:solidFill>
              </a:defRPr>
            </a:lvl1pPr>
            <a:lvl2pPr marL="719999" indent="0">
              <a:buNone/>
              <a:defRPr sz="3150">
                <a:solidFill>
                  <a:schemeClr val="tx1">
                    <a:tint val="75000"/>
                  </a:schemeClr>
                </a:solidFill>
              </a:defRPr>
            </a:lvl2pPr>
            <a:lvl3pPr marL="1439997" indent="0">
              <a:buNone/>
              <a:defRPr sz="2835">
                <a:solidFill>
                  <a:schemeClr val="tx1">
                    <a:tint val="75000"/>
                  </a:schemeClr>
                </a:solidFill>
              </a:defRPr>
            </a:lvl3pPr>
            <a:lvl4pPr marL="2159996" indent="0">
              <a:buNone/>
              <a:defRPr sz="2520">
                <a:solidFill>
                  <a:schemeClr val="tx1">
                    <a:tint val="75000"/>
                  </a:schemeClr>
                </a:solidFill>
              </a:defRPr>
            </a:lvl4pPr>
            <a:lvl5pPr marL="2879994" indent="0">
              <a:buNone/>
              <a:defRPr sz="2520">
                <a:solidFill>
                  <a:schemeClr val="tx1">
                    <a:tint val="75000"/>
                  </a:schemeClr>
                </a:solidFill>
              </a:defRPr>
            </a:lvl5pPr>
            <a:lvl6pPr marL="3599993" indent="0">
              <a:buNone/>
              <a:defRPr sz="2520">
                <a:solidFill>
                  <a:schemeClr val="tx1">
                    <a:tint val="75000"/>
                  </a:schemeClr>
                </a:solidFill>
              </a:defRPr>
            </a:lvl6pPr>
            <a:lvl7pPr marL="4319991" indent="0">
              <a:buNone/>
              <a:defRPr sz="2520">
                <a:solidFill>
                  <a:schemeClr val="tx1">
                    <a:tint val="75000"/>
                  </a:schemeClr>
                </a:solidFill>
              </a:defRPr>
            </a:lvl7pPr>
            <a:lvl8pPr marL="5039990" indent="0">
              <a:buNone/>
              <a:defRPr sz="2520">
                <a:solidFill>
                  <a:schemeClr val="tx1">
                    <a:tint val="75000"/>
                  </a:schemeClr>
                </a:solidFill>
              </a:defRPr>
            </a:lvl8pPr>
            <a:lvl9pPr marL="5759988" indent="0">
              <a:buNone/>
              <a:defRPr sz="25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B913F-0688-4914-800E-B1849F481F4D}" type="datetimeFigureOut">
              <a:rPr lang="en-GB" smtClean="0"/>
              <a:t>27/10/2023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20395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90014" y="5749874"/>
            <a:ext cx="6120091" cy="13704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290108" y="5749874"/>
            <a:ext cx="6120091" cy="13704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7B913F-0688-4914-800E-B1849F481F4D}" type="datetimeFigureOut">
              <a:rPr lang="en-GB" smtClean="0"/>
              <a:t>27/10/2023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04509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1890" y="1149979"/>
            <a:ext cx="12420184" cy="417491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91892" y="5294885"/>
            <a:ext cx="6091964" cy="259494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n-US"/>
              <a:t>Click to edit Master text styles</a:t>
            </a:r>
          </a:p>
        </p:txBody>
      </p:sp>
      <p:sp>
        <p:nvSpPr>
          <p:cNvPr id="4" name="Content Placeholder 3"/>
          <p:cNvSpPr>
            <a:spLocks noGrp="1"/>
          </p:cNvSpPr>
          <p:nvPr>
            <p:ph sz="half" idx="2"/>
          </p:nvPr>
        </p:nvSpPr>
        <p:spPr>
          <a:xfrm>
            <a:off x="991892" y="7889827"/>
            <a:ext cx="6091964" cy="11604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290109" y="5294885"/>
            <a:ext cx="6121966" cy="259494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n-US"/>
              <a:t>Click to edit Master text styles</a:t>
            </a:r>
          </a:p>
        </p:txBody>
      </p:sp>
      <p:sp>
        <p:nvSpPr>
          <p:cNvPr id="6" name="Content Placeholder 5"/>
          <p:cNvSpPr>
            <a:spLocks noGrp="1"/>
          </p:cNvSpPr>
          <p:nvPr>
            <p:ph sz="quarter" idx="4"/>
          </p:nvPr>
        </p:nvSpPr>
        <p:spPr>
          <a:xfrm>
            <a:off x="7290109" y="7889827"/>
            <a:ext cx="6121966" cy="11604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7B913F-0688-4914-800E-B1849F481F4D}" type="datetimeFigureOut">
              <a:rPr lang="en-GB" smtClean="0"/>
              <a:t>27/10/2023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6594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7B913F-0688-4914-800E-B1849F481F4D}" type="datetimeFigureOut">
              <a:rPr lang="en-GB" smtClean="0"/>
              <a:t>27/10/2023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056170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B913F-0688-4914-800E-B1849F481F4D}" type="datetimeFigureOut">
              <a:rPr lang="en-GB" smtClean="0"/>
              <a:t>27/10/2023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97582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1890" y="1439968"/>
            <a:ext cx="4644444" cy="5039889"/>
          </a:xfrm>
        </p:spPr>
        <p:txBody>
          <a:bodyPr anchor="b"/>
          <a:lstStyle>
            <a:lvl1pPr>
              <a:defRPr sz="5039"/>
            </a:lvl1pPr>
          </a:lstStyle>
          <a:p>
            <a:r>
              <a:rPr lang="en-US"/>
              <a:t>Click to edit Master title style</a:t>
            </a:r>
            <a:endParaRPr lang="en-US" dirty="0"/>
          </a:p>
        </p:txBody>
      </p:sp>
      <p:sp>
        <p:nvSpPr>
          <p:cNvPr id="3" name="Content Placeholder 2"/>
          <p:cNvSpPr>
            <a:spLocks noGrp="1"/>
          </p:cNvSpPr>
          <p:nvPr>
            <p:ph idx="1"/>
          </p:nvPr>
        </p:nvSpPr>
        <p:spPr>
          <a:xfrm>
            <a:off x="6121966" y="3109937"/>
            <a:ext cx="7290108" cy="15349662"/>
          </a:xfrm>
        </p:spPr>
        <p:txBody>
          <a:bodyPr/>
          <a:lstStyle>
            <a:lvl1pPr>
              <a:defRPr sz="5039"/>
            </a:lvl1pPr>
            <a:lvl2pPr>
              <a:defRPr sz="4409"/>
            </a:lvl2pPr>
            <a:lvl3pPr>
              <a:defRPr sz="3780"/>
            </a:lvl3pPr>
            <a:lvl4pPr>
              <a:defRPr sz="3150"/>
            </a:lvl4pPr>
            <a:lvl5pPr>
              <a:defRPr sz="3150"/>
            </a:lvl5pPr>
            <a:lvl6pPr>
              <a:defRPr sz="3150"/>
            </a:lvl6pPr>
            <a:lvl7pPr>
              <a:defRPr sz="3150"/>
            </a:lvl7pPr>
            <a:lvl8pPr>
              <a:defRPr sz="3150"/>
            </a:lvl8pPr>
            <a:lvl9pPr>
              <a:defRPr sz="31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91890" y="6479857"/>
            <a:ext cx="4644444" cy="12004738"/>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n-US"/>
              <a:t>Click to edit Master text styles</a:t>
            </a:r>
          </a:p>
        </p:txBody>
      </p:sp>
      <p:sp>
        <p:nvSpPr>
          <p:cNvPr id="5" name="Date Placeholder 4"/>
          <p:cNvSpPr>
            <a:spLocks noGrp="1"/>
          </p:cNvSpPr>
          <p:nvPr>
            <p:ph type="dt" sz="half" idx="10"/>
          </p:nvPr>
        </p:nvSpPr>
        <p:spPr/>
        <p:txBody>
          <a:bodyPr/>
          <a:lstStyle/>
          <a:p>
            <a:fld id="{207B913F-0688-4914-800E-B1849F481F4D}" type="datetimeFigureOut">
              <a:rPr lang="en-GB" smtClean="0"/>
              <a:t>27/10/2023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317248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1890" y="1439968"/>
            <a:ext cx="4644444" cy="5039889"/>
          </a:xfrm>
        </p:spPr>
        <p:txBody>
          <a:bodyPr anchor="b"/>
          <a:lstStyle>
            <a:lvl1pPr>
              <a:defRPr sz="5039"/>
            </a:lvl1pPr>
          </a:lstStyle>
          <a:p>
            <a:r>
              <a:rPr lang="en-US"/>
              <a:t>Click to edit Master title style</a:t>
            </a:r>
            <a:endParaRPr lang="en-US" dirty="0"/>
          </a:p>
        </p:txBody>
      </p:sp>
      <p:sp>
        <p:nvSpPr>
          <p:cNvPr id="3" name="Picture Placeholder 2"/>
          <p:cNvSpPr>
            <a:spLocks noGrp="1" noChangeAspect="1"/>
          </p:cNvSpPr>
          <p:nvPr>
            <p:ph type="pic" idx="1"/>
          </p:nvPr>
        </p:nvSpPr>
        <p:spPr>
          <a:xfrm>
            <a:off x="6121966" y="3109937"/>
            <a:ext cx="7290108" cy="15349662"/>
          </a:xfrm>
        </p:spPr>
        <p:txBody>
          <a:bodyPr anchor="t"/>
          <a:lstStyle>
            <a:lvl1pPr marL="0" indent="0">
              <a:buNone/>
              <a:defRPr sz="5039"/>
            </a:lvl1pPr>
            <a:lvl2pPr marL="719999" indent="0">
              <a:buNone/>
              <a:defRPr sz="4409"/>
            </a:lvl2pPr>
            <a:lvl3pPr marL="1439997" indent="0">
              <a:buNone/>
              <a:defRPr sz="3780"/>
            </a:lvl3pPr>
            <a:lvl4pPr marL="2159996" indent="0">
              <a:buNone/>
              <a:defRPr sz="3150"/>
            </a:lvl4pPr>
            <a:lvl5pPr marL="2879994" indent="0">
              <a:buNone/>
              <a:defRPr sz="3150"/>
            </a:lvl5pPr>
            <a:lvl6pPr marL="3599993" indent="0">
              <a:buNone/>
              <a:defRPr sz="3150"/>
            </a:lvl6pPr>
            <a:lvl7pPr marL="4319991" indent="0">
              <a:buNone/>
              <a:defRPr sz="3150"/>
            </a:lvl7pPr>
            <a:lvl8pPr marL="5039990" indent="0">
              <a:buNone/>
              <a:defRPr sz="3150"/>
            </a:lvl8pPr>
            <a:lvl9pPr marL="5759988" indent="0">
              <a:buNone/>
              <a:defRPr sz="3150"/>
            </a:lvl9pPr>
          </a:lstStyle>
          <a:p>
            <a:r>
              <a:rPr lang="en-US"/>
              <a:t>Click icon to add picture</a:t>
            </a:r>
            <a:endParaRPr lang="en-US" dirty="0"/>
          </a:p>
        </p:txBody>
      </p:sp>
      <p:sp>
        <p:nvSpPr>
          <p:cNvPr id="4" name="Text Placeholder 3"/>
          <p:cNvSpPr>
            <a:spLocks noGrp="1"/>
          </p:cNvSpPr>
          <p:nvPr>
            <p:ph type="body" sz="half" idx="2"/>
          </p:nvPr>
        </p:nvSpPr>
        <p:spPr>
          <a:xfrm>
            <a:off x="991890" y="6479857"/>
            <a:ext cx="4644444" cy="12004738"/>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n-US"/>
              <a:t>Click to edit Master text styles</a:t>
            </a:r>
          </a:p>
        </p:txBody>
      </p:sp>
      <p:sp>
        <p:nvSpPr>
          <p:cNvPr id="5" name="Date Placeholder 4"/>
          <p:cNvSpPr>
            <a:spLocks noGrp="1"/>
          </p:cNvSpPr>
          <p:nvPr>
            <p:ph type="dt" sz="half" idx="10"/>
          </p:nvPr>
        </p:nvSpPr>
        <p:spPr/>
        <p:txBody>
          <a:bodyPr/>
          <a:lstStyle/>
          <a:p>
            <a:fld id="{207B913F-0688-4914-800E-B1849F481F4D}" type="datetimeFigureOut">
              <a:rPr lang="en-GB" smtClean="0"/>
              <a:t>27/10/2023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4394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015" y="1149979"/>
            <a:ext cx="12420184" cy="417491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90015" y="5749874"/>
            <a:ext cx="12420184" cy="137047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015" y="20019564"/>
            <a:ext cx="3240048" cy="1149975"/>
          </a:xfrm>
          <a:prstGeom prst="rect">
            <a:avLst/>
          </a:prstGeom>
        </p:spPr>
        <p:txBody>
          <a:bodyPr vert="horz" lIns="91440" tIns="45720" rIns="91440" bIns="45720" rtlCol="0" anchor="ctr"/>
          <a:lstStyle>
            <a:lvl1pPr algn="l">
              <a:defRPr sz="1890">
                <a:solidFill>
                  <a:schemeClr val="tx1">
                    <a:tint val="75000"/>
                  </a:schemeClr>
                </a:solidFill>
              </a:defRPr>
            </a:lvl1pPr>
          </a:lstStyle>
          <a:p>
            <a:fld id="{207B913F-0688-4914-800E-B1849F481F4D}" type="datetimeFigureOut">
              <a:rPr lang="en-GB" smtClean="0"/>
              <a:t>27/10/2023</a:t>
            </a:fld>
            <a:endParaRPr lang="en-GB"/>
          </a:p>
        </p:txBody>
      </p:sp>
      <p:sp>
        <p:nvSpPr>
          <p:cNvPr id="5" name="Footer Placeholder 4"/>
          <p:cNvSpPr>
            <a:spLocks noGrp="1"/>
          </p:cNvSpPr>
          <p:nvPr>
            <p:ph type="ftr" sz="quarter" idx="3"/>
          </p:nvPr>
        </p:nvSpPr>
        <p:spPr>
          <a:xfrm>
            <a:off x="4770071" y="20019564"/>
            <a:ext cx="4860072" cy="1149975"/>
          </a:xfrm>
          <a:prstGeom prst="rect">
            <a:avLst/>
          </a:prstGeom>
        </p:spPr>
        <p:txBody>
          <a:bodyPr vert="horz" lIns="91440" tIns="45720" rIns="91440" bIns="45720" rtlCol="0" anchor="ctr"/>
          <a:lstStyle>
            <a:lvl1pPr algn="ctr">
              <a:defRPr sz="189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170150" y="20019564"/>
            <a:ext cx="3240048" cy="1149975"/>
          </a:xfrm>
          <a:prstGeom prst="rect">
            <a:avLst/>
          </a:prstGeom>
        </p:spPr>
        <p:txBody>
          <a:bodyPr vert="horz" lIns="91440" tIns="45720" rIns="91440" bIns="45720" rtlCol="0" anchor="ctr"/>
          <a:lstStyle>
            <a:lvl1pPr algn="r">
              <a:defRPr sz="1890">
                <a:solidFill>
                  <a:schemeClr val="tx1">
                    <a:tint val="75000"/>
                  </a:schemeClr>
                </a:solidFill>
              </a:defRPr>
            </a:lvl1pPr>
          </a:lstStyle>
          <a:p>
            <a:fld id="{6AF8F14A-B245-4210-B7B8-D69353BBC423}" type="slidenum">
              <a:rPr lang="en-GB" smtClean="0"/>
              <a:t>‹#›</a:t>
            </a:fld>
            <a:endParaRPr lang="en-GB"/>
          </a:p>
        </p:txBody>
      </p:sp>
    </p:spTree>
    <p:extLst>
      <p:ext uri="{BB962C8B-B14F-4D97-AF65-F5344CB8AC3E}">
        <p14:creationId xmlns:p14="http://schemas.microsoft.com/office/powerpoint/2010/main" val="727910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39997" rtl="0" eaLnBrk="1" latinLnBrk="0" hangingPunct="1">
        <a:lnSpc>
          <a:spcPct val="90000"/>
        </a:lnSpc>
        <a:spcBef>
          <a:spcPct val="0"/>
        </a:spcBef>
        <a:buNone/>
        <a:defRPr sz="6929" kern="1200">
          <a:solidFill>
            <a:schemeClr val="tx1"/>
          </a:solidFill>
          <a:latin typeface="+mj-lt"/>
          <a:ea typeface="+mj-ea"/>
          <a:cs typeface="+mj-cs"/>
        </a:defRPr>
      </a:lvl1pPr>
    </p:titleStyle>
    <p:bodyStyle>
      <a:lvl1pPr marL="359999" indent="-359999" algn="l" defTabSz="1439997" rtl="0" eaLnBrk="1" latinLnBrk="0" hangingPunct="1">
        <a:lnSpc>
          <a:spcPct val="90000"/>
        </a:lnSpc>
        <a:spcBef>
          <a:spcPts val="1575"/>
        </a:spcBef>
        <a:buFont typeface="Arial" panose="020B0604020202020204" pitchFamily="34" charset="0"/>
        <a:buChar char="•"/>
        <a:defRPr sz="4409" kern="1200">
          <a:solidFill>
            <a:schemeClr val="tx1"/>
          </a:solidFill>
          <a:latin typeface="+mn-lt"/>
          <a:ea typeface="+mn-ea"/>
          <a:cs typeface="+mn-cs"/>
        </a:defRPr>
      </a:lvl1pPr>
      <a:lvl2pPr marL="1079998" indent="-359999" algn="l" defTabSz="1439997" rtl="0" eaLnBrk="1" latinLnBrk="0" hangingPunct="1">
        <a:lnSpc>
          <a:spcPct val="90000"/>
        </a:lnSpc>
        <a:spcBef>
          <a:spcPts val="787"/>
        </a:spcBef>
        <a:buFont typeface="Arial" panose="020B0604020202020204" pitchFamily="34" charset="0"/>
        <a:buChar char="•"/>
        <a:defRPr sz="3780" kern="1200">
          <a:solidFill>
            <a:schemeClr val="tx1"/>
          </a:solidFill>
          <a:latin typeface="+mn-lt"/>
          <a:ea typeface="+mn-ea"/>
          <a:cs typeface="+mn-cs"/>
        </a:defRPr>
      </a:lvl2pPr>
      <a:lvl3pPr marL="1799996" indent="-359999" algn="l" defTabSz="1439997" rtl="0" eaLnBrk="1" latinLnBrk="0" hangingPunct="1">
        <a:lnSpc>
          <a:spcPct val="90000"/>
        </a:lnSpc>
        <a:spcBef>
          <a:spcPts val="787"/>
        </a:spcBef>
        <a:buFont typeface="Arial" panose="020B0604020202020204" pitchFamily="34" charset="0"/>
        <a:buChar char="•"/>
        <a:defRPr sz="3150" kern="1200">
          <a:solidFill>
            <a:schemeClr val="tx1"/>
          </a:solidFill>
          <a:latin typeface="+mn-lt"/>
          <a:ea typeface="+mn-ea"/>
          <a:cs typeface="+mn-cs"/>
        </a:defRPr>
      </a:lvl3pPr>
      <a:lvl4pPr marL="2519995"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4pPr>
      <a:lvl5pPr marL="3239994"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5pPr>
      <a:lvl6pPr marL="3959992"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6pPr>
      <a:lvl7pPr marL="4679991"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7pPr>
      <a:lvl8pPr marL="5399989"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8pPr>
      <a:lvl9pPr marL="6119988"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9pPr>
    </p:bodyStyle>
    <p:otherStyle>
      <a:defPPr>
        <a:defRPr lang="en-US"/>
      </a:defPPr>
      <a:lvl1pPr marL="0" algn="l" defTabSz="1439997" rtl="0" eaLnBrk="1" latinLnBrk="0" hangingPunct="1">
        <a:defRPr sz="2835" kern="1200">
          <a:solidFill>
            <a:schemeClr val="tx1"/>
          </a:solidFill>
          <a:latin typeface="+mn-lt"/>
          <a:ea typeface="+mn-ea"/>
          <a:cs typeface="+mn-cs"/>
        </a:defRPr>
      </a:lvl1pPr>
      <a:lvl2pPr marL="719999" algn="l" defTabSz="1439997" rtl="0" eaLnBrk="1" latinLnBrk="0" hangingPunct="1">
        <a:defRPr sz="2835" kern="1200">
          <a:solidFill>
            <a:schemeClr val="tx1"/>
          </a:solidFill>
          <a:latin typeface="+mn-lt"/>
          <a:ea typeface="+mn-ea"/>
          <a:cs typeface="+mn-cs"/>
        </a:defRPr>
      </a:lvl2pPr>
      <a:lvl3pPr marL="1439997" algn="l" defTabSz="1439997" rtl="0" eaLnBrk="1" latinLnBrk="0" hangingPunct="1">
        <a:defRPr sz="2835" kern="1200">
          <a:solidFill>
            <a:schemeClr val="tx1"/>
          </a:solidFill>
          <a:latin typeface="+mn-lt"/>
          <a:ea typeface="+mn-ea"/>
          <a:cs typeface="+mn-cs"/>
        </a:defRPr>
      </a:lvl3pPr>
      <a:lvl4pPr marL="2159996" algn="l" defTabSz="1439997" rtl="0" eaLnBrk="1" latinLnBrk="0" hangingPunct="1">
        <a:defRPr sz="2835" kern="1200">
          <a:solidFill>
            <a:schemeClr val="tx1"/>
          </a:solidFill>
          <a:latin typeface="+mn-lt"/>
          <a:ea typeface="+mn-ea"/>
          <a:cs typeface="+mn-cs"/>
        </a:defRPr>
      </a:lvl4pPr>
      <a:lvl5pPr marL="2879994" algn="l" defTabSz="1439997" rtl="0" eaLnBrk="1" latinLnBrk="0" hangingPunct="1">
        <a:defRPr sz="2835" kern="1200">
          <a:solidFill>
            <a:schemeClr val="tx1"/>
          </a:solidFill>
          <a:latin typeface="+mn-lt"/>
          <a:ea typeface="+mn-ea"/>
          <a:cs typeface="+mn-cs"/>
        </a:defRPr>
      </a:lvl5pPr>
      <a:lvl6pPr marL="3599993" algn="l" defTabSz="1439997" rtl="0" eaLnBrk="1" latinLnBrk="0" hangingPunct="1">
        <a:defRPr sz="2835" kern="1200">
          <a:solidFill>
            <a:schemeClr val="tx1"/>
          </a:solidFill>
          <a:latin typeface="+mn-lt"/>
          <a:ea typeface="+mn-ea"/>
          <a:cs typeface="+mn-cs"/>
        </a:defRPr>
      </a:lvl6pPr>
      <a:lvl7pPr marL="4319991" algn="l" defTabSz="1439997" rtl="0" eaLnBrk="1" latinLnBrk="0" hangingPunct="1">
        <a:defRPr sz="2835" kern="1200">
          <a:solidFill>
            <a:schemeClr val="tx1"/>
          </a:solidFill>
          <a:latin typeface="+mn-lt"/>
          <a:ea typeface="+mn-ea"/>
          <a:cs typeface="+mn-cs"/>
        </a:defRPr>
      </a:lvl7pPr>
      <a:lvl8pPr marL="5039990" algn="l" defTabSz="1439997" rtl="0" eaLnBrk="1" latinLnBrk="0" hangingPunct="1">
        <a:defRPr sz="2835" kern="1200">
          <a:solidFill>
            <a:schemeClr val="tx1"/>
          </a:solidFill>
          <a:latin typeface="+mn-lt"/>
          <a:ea typeface="+mn-ea"/>
          <a:cs typeface="+mn-cs"/>
        </a:defRPr>
      </a:lvl8pPr>
      <a:lvl9pPr marL="5759988" algn="l" defTabSz="1439997" rtl="0" eaLnBrk="1" latinLnBrk="0" hangingPunct="1">
        <a:defRPr sz="28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grpSp>
        <p:nvGrpSpPr>
          <p:cNvPr id="58" name="Group 57">
            <a:extLst>
              <a:ext uri="{FF2B5EF4-FFF2-40B4-BE49-F238E27FC236}">
                <a16:creationId xmlns:a16="http://schemas.microsoft.com/office/drawing/2014/main" id="{DA1B694F-97EF-EEBB-0F29-1ABF5FB94E21}"/>
              </a:ext>
            </a:extLst>
          </p:cNvPr>
          <p:cNvGrpSpPr/>
          <p:nvPr/>
        </p:nvGrpSpPr>
        <p:grpSpPr>
          <a:xfrm>
            <a:off x="275315" y="2860540"/>
            <a:ext cx="13761400" cy="19969206"/>
            <a:chOff x="473670" y="-1760371"/>
            <a:chExt cx="13447292" cy="22182666"/>
          </a:xfrm>
          <a:solidFill>
            <a:srgbClr val="003399"/>
          </a:solidFill>
        </p:grpSpPr>
        <p:sp>
          <p:nvSpPr>
            <p:cNvPr id="9" name="Rectangle 8">
              <a:extLst>
                <a:ext uri="{FF2B5EF4-FFF2-40B4-BE49-F238E27FC236}">
                  <a16:creationId xmlns:a16="http://schemas.microsoft.com/office/drawing/2014/main" id="{B558D110-862C-B9B4-7C1E-5EACB902EB13}"/>
                </a:ext>
              </a:extLst>
            </p:cNvPr>
            <p:cNvSpPr/>
            <p:nvPr/>
          </p:nvSpPr>
          <p:spPr>
            <a:xfrm flipH="1">
              <a:off x="2260966" y="17922687"/>
              <a:ext cx="9841706" cy="794580"/>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35" name="Group 34">
              <a:extLst>
                <a:ext uri="{FF2B5EF4-FFF2-40B4-BE49-F238E27FC236}">
                  <a16:creationId xmlns:a16="http://schemas.microsoft.com/office/drawing/2014/main" id="{CC394F89-47B2-475C-02F7-4155460E8B94}"/>
                </a:ext>
              </a:extLst>
            </p:cNvPr>
            <p:cNvGrpSpPr/>
            <p:nvPr/>
          </p:nvGrpSpPr>
          <p:grpSpPr>
            <a:xfrm flipH="1">
              <a:off x="2297541" y="15117268"/>
              <a:ext cx="11623421" cy="3600001"/>
              <a:chOff x="1400398" y="16812618"/>
              <a:chExt cx="11623421" cy="4094095"/>
            </a:xfrm>
            <a:grpFill/>
          </p:grpSpPr>
          <p:sp>
            <p:nvSpPr>
              <p:cNvPr id="36" name="Block Arc 35">
                <a:extLst>
                  <a:ext uri="{FF2B5EF4-FFF2-40B4-BE49-F238E27FC236}">
                    <a16:creationId xmlns:a16="http://schemas.microsoft.com/office/drawing/2014/main" id="{99547270-CFA5-2DE8-2255-016D89970F5E}"/>
                  </a:ext>
                </a:extLst>
              </p:cNvPr>
              <p:cNvSpPr/>
              <p:nvPr/>
            </p:nvSpPr>
            <p:spPr>
              <a:xfrm rot="16200000">
                <a:off x="1153351" y="17059666"/>
                <a:ext cx="4094094" cy="3600000"/>
              </a:xfrm>
              <a:prstGeom prst="blockArc">
                <a:avLst>
                  <a:gd name="adj1" fmla="val 10744641"/>
                  <a:gd name="adj2" fmla="val 9203"/>
                  <a:gd name="adj3" fmla="val 22102"/>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7" name="Rectangle 36">
                <a:extLst>
                  <a:ext uri="{FF2B5EF4-FFF2-40B4-BE49-F238E27FC236}">
                    <a16:creationId xmlns:a16="http://schemas.microsoft.com/office/drawing/2014/main" id="{ABF85B87-06C8-92AF-F508-C528F297707C}"/>
                  </a:ext>
                </a:extLst>
              </p:cNvPr>
              <p:cNvSpPr/>
              <p:nvPr/>
            </p:nvSpPr>
            <p:spPr>
              <a:xfrm flipH="1">
                <a:off x="3182113" y="16812618"/>
                <a:ext cx="9841706" cy="903635"/>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sp>
          <p:nvSpPr>
            <p:cNvPr id="38" name="Rectangle 37">
              <a:extLst>
                <a:ext uri="{FF2B5EF4-FFF2-40B4-BE49-F238E27FC236}">
                  <a16:creationId xmlns:a16="http://schemas.microsoft.com/office/drawing/2014/main" id="{FDCA2D39-7CF6-6561-E278-568097A0013D}"/>
                </a:ext>
              </a:extLst>
            </p:cNvPr>
            <p:cNvSpPr/>
            <p:nvPr/>
          </p:nvSpPr>
          <p:spPr>
            <a:xfrm rot="5400000" flipH="1">
              <a:off x="480557" y="19722098"/>
              <a:ext cx="693310" cy="707084"/>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nvGrpSpPr>
            <p:cNvPr id="39" name="Group 38">
              <a:extLst>
                <a:ext uri="{FF2B5EF4-FFF2-40B4-BE49-F238E27FC236}">
                  <a16:creationId xmlns:a16="http://schemas.microsoft.com/office/drawing/2014/main" id="{3DC72658-6FB1-93B0-86B5-820ACB2A6DB5}"/>
                </a:ext>
              </a:extLst>
            </p:cNvPr>
            <p:cNvGrpSpPr/>
            <p:nvPr/>
          </p:nvGrpSpPr>
          <p:grpSpPr>
            <a:xfrm>
              <a:off x="497539" y="12311848"/>
              <a:ext cx="11623421" cy="3600001"/>
              <a:chOff x="1400398" y="16812618"/>
              <a:chExt cx="11623421" cy="4094095"/>
            </a:xfrm>
            <a:grpFill/>
          </p:grpSpPr>
          <p:sp>
            <p:nvSpPr>
              <p:cNvPr id="40" name="Block Arc 39">
                <a:extLst>
                  <a:ext uri="{FF2B5EF4-FFF2-40B4-BE49-F238E27FC236}">
                    <a16:creationId xmlns:a16="http://schemas.microsoft.com/office/drawing/2014/main" id="{CB7B2212-5C00-47E6-3DE1-F07A74BF5C98}"/>
                  </a:ext>
                </a:extLst>
              </p:cNvPr>
              <p:cNvSpPr/>
              <p:nvPr/>
            </p:nvSpPr>
            <p:spPr>
              <a:xfrm rot="16200000">
                <a:off x="1153351" y="17059666"/>
                <a:ext cx="4094094" cy="3600000"/>
              </a:xfrm>
              <a:prstGeom prst="blockArc">
                <a:avLst>
                  <a:gd name="adj1" fmla="val 10744641"/>
                  <a:gd name="adj2" fmla="val 9203"/>
                  <a:gd name="adj3" fmla="val 22102"/>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1" name="Rectangle 40">
                <a:extLst>
                  <a:ext uri="{FF2B5EF4-FFF2-40B4-BE49-F238E27FC236}">
                    <a16:creationId xmlns:a16="http://schemas.microsoft.com/office/drawing/2014/main" id="{5FB7DD02-0B2F-68DC-C4E1-CC42EEEBC694}"/>
                  </a:ext>
                </a:extLst>
              </p:cNvPr>
              <p:cNvSpPr/>
              <p:nvPr/>
            </p:nvSpPr>
            <p:spPr>
              <a:xfrm flipH="1">
                <a:off x="3182113" y="16812618"/>
                <a:ext cx="9841706" cy="903635"/>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2" name="Group 41">
              <a:extLst>
                <a:ext uri="{FF2B5EF4-FFF2-40B4-BE49-F238E27FC236}">
                  <a16:creationId xmlns:a16="http://schemas.microsoft.com/office/drawing/2014/main" id="{C159A588-51E9-CB50-B81C-2017C19689DE}"/>
                </a:ext>
              </a:extLst>
            </p:cNvPr>
            <p:cNvGrpSpPr/>
            <p:nvPr/>
          </p:nvGrpSpPr>
          <p:grpSpPr>
            <a:xfrm flipH="1">
              <a:off x="2297541" y="9506422"/>
              <a:ext cx="11623421" cy="3599999"/>
              <a:chOff x="1400398" y="16812618"/>
              <a:chExt cx="11623421" cy="4094094"/>
            </a:xfrm>
            <a:grpFill/>
          </p:grpSpPr>
          <p:sp>
            <p:nvSpPr>
              <p:cNvPr id="43" name="Block Arc 42">
                <a:extLst>
                  <a:ext uri="{FF2B5EF4-FFF2-40B4-BE49-F238E27FC236}">
                    <a16:creationId xmlns:a16="http://schemas.microsoft.com/office/drawing/2014/main" id="{8744BF24-83F7-638F-D190-2F3030DF6D8C}"/>
                  </a:ext>
                </a:extLst>
              </p:cNvPr>
              <p:cNvSpPr/>
              <p:nvPr/>
            </p:nvSpPr>
            <p:spPr>
              <a:xfrm rot="16200000">
                <a:off x="1153351" y="17059665"/>
                <a:ext cx="4094094" cy="3600000"/>
              </a:xfrm>
              <a:prstGeom prst="blockArc">
                <a:avLst>
                  <a:gd name="adj1" fmla="val 10744641"/>
                  <a:gd name="adj2" fmla="val 9203"/>
                  <a:gd name="adj3" fmla="val 22102"/>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44" name="Rectangle 43">
                <a:extLst>
                  <a:ext uri="{FF2B5EF4-FFF2-40B4-BE49-F238E27FC236}">
                    <a16:creationId xmlns:a16="http://schemas.microsoft.com/office/drawing/2014/main" id="{95E9EBF9-72E9-8096-247D-C36DCDDFF8EB}"/>
                  </a:ext>
                </a:extLst>
              </p:cNvPr>
              <p:cNvSpPr/>
              <p:nvPr/>
            </p:nvSpPr>
            <p:spPr>
              <a:xfrm flipH="1">
                <a:off x="3182113" y="16812618"/>
                <a:ext cx="9841706" cy="903635"/>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45" name="Group 44">
              <a:extLst>
                <a:ext uri="{FF2B5EF4-FFF2-40B4-BE49-F238E27FC236}">
                  <a16:creationId xmlns:a16="http://schemas.microsoft.com/office/drawing/2014/main" id="{220C1415-A354-3C6B-D85B-058B05A78602}"/>
                </a:ext>
              </a:extLst>
            </p:cNvPr>
            <p:cNvGrpSpPr/>
            <p:nvPr/>
          </p:nvGrpSpPr>
          <p:grpSpPr>
            <a:xfrm>
              <a:off x="497539" y="6701007"/>
              <a:ext cx="11623421" cy="3600000"/>
              <a:chOff x="1400398" y="16812618"/>
              <a:chExt cx="11623421" cy="4094094"/>
            </a:xfrm>
            <a:grpFill/>
          </p:grpSpPr>
          <p:sp>
            <p:nvSpPr>
              <p:cNvPr id="46" name="Block Arc 45">
                <a:extLst>
                  <a:ext uri="{FF2B5EF4-FFF2-40B4-BE49-F238E27FC236}">
                    <a16:creationId xmlns:a16="http://schemas.microsoft.com/office/drawing/2014/main" id="{BCA314DA-A092-DFA8-7EFB-2B6AD5E65F30}"/>
                  </a:ext>
                </a:extLst>
              </p:cNvPr>
              <p:cNvSpPr/>
              <p:nvPr/>
            </p:nvSpPr>
            <p:spPr>
              <a:xfrm rot="16200000">
                <a:off x="1153351" y="17059665"/>
                <a:ext cx="4094094" cy="3600000"/>
              </a:xfrm>
              <a:prstGeom prst="blockArc">
                <a:avLst>
                  <a:gd name="adj1" fmla="val 10744641"/>
                  <a:gd name="adj2" fmla="val 9203"/>
                  <a:gd name="adj3" fmla="val 22102"/>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7" name="Rectangle 46">
                <a:extLst>
                  <a:ext uri="{FF2B5EF4-FFF2-40B4-BE49-F238E27FC236}">
                    <a16:creationId xmlns:a16="http://schemas.microsoft.com/office/drawing/2014/main" id="{221E9A29-B915-69A5-7530-79EDF4892BC6}"/>
                  </a:ext>
                </a:extLst>
              </p:cNvPr>
              <p:cNvSpPr/>
              <p:nvPr/>
            </p:nvSpPr>
            <p:spPr>
              <a:xfrm flipH="1">
                <a:off x="3182113" y="16812618"/>
                <a:ext cx="9841706" cy="903635"/>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8" name="Group 47">
              <a:extLst>
                <a:ext uri="{FF2B5EF4-FFF2-40B4-BE49-F238E27FC236}">
                  <a16:creationId xmlns:a16="http://schemas.microsoft.com/office/drawing/2014/main" id="{7270CF1D-C37C-7A64-4C94-9BAA2C5711DF}"/>
                </a:ext>
              </a:extLst>
            </p:cNvPr>
            <p:cNvGrpSpPr/>
            <p:nvPr/>
          </p:nvGrpSpPr>
          <p:grpSpPr>
            <a:xfrm flipH="1">
              <a:off x="2297541" y="3895586"/>
              <a:ext cx="11623421" cy="3600000"/>
              <a:chOff x="1400398" y="16812618"/>
              <a:chExt cx="11623421" cy="4094094"/>
            </a:xfrm>
            <a:grpFill/>
          </p:grpSpPr>
          <p:sp>
            <p:nvSpPr>
              <p:cNvPr id="49" name="Block Arc 48">
                <a:extLst>
                  <a:ext uri="{FF2B5EF4-FFF2-40B4-BE49-F238E27FC236}">
                    <a16:creationId xmlns:a16="http://schemas.microsoft.com/office/drawing/2014/main" id="{83DD271D-0566-CE46-4FEA-2B1FA14CEC61}"/>
                  </a:ext>
                </a:extLst>
              </p:cNvPr>
              <p:cNvSpPr/>
              <p:nvPr/>
            </p:nvSpPr>
            <p:spPr>
              <a:xfrm rot="16200000">
                <a:off x="1153351" y="17059665"/>
                <a:ext cx="4094094" cy="3600000"/>
              </a:xfrm>
              <a:prstGeom prst="blockArc">
                <a:avLst>
                  <a:gd name="adj1" fmla="val 10744641"/>
                  <a:gd name="adj2" fmla="val 9203"/>
                  <a:gd name="adj3" fmla="val 22102"/>
                </a:avLst>
              </a:prstGeom>
              <a:solidFill>
                <a:srgbClr val="003399"/>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0" name="Rectangle 49">
                <a:extLst>
                  <a:ext uri="{FF2B5EF4-FFF2-40B4-BE49-F238E27FC236}">
                    <a16:creationId xmlns:a16="http://schemas.microsoft.com/office/drawing/2014/main" id="{CF3C4BBE-3D82-571A-4B9A-8D87C5B99504}"/>
                  </a:ext>
                </a:extLst>
              </p:cNvPr>
              <p:cNvSpPr/>
              <p:nvPr/>
            </p:nvSpPr>
            <p:spPr>
              <a:xfrm flipH="1">
                <a:off x="3182113" y="16812618"/>
                <a:ext cx="9841706" cy="903635"/>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1" name="Group 50">
              <a:extLst>
                <a:ext uri="{FF2B5EF4-FFF2-40B4-BE49-F238E27FC236}">
                  <a16:creationId xmlns:a16="http://schemas.microsoft.com/office/drawing/2014/main" id="{6ADBD58C-DD7C-CCCF-8188-829FAEE7D566}"/>
                </a:ext>
              </a:extLst>
            </p:cNvPr>
            <p:cNvGrpSpPr/>
            <p:nvPr/>
          </p:nvGrpSpPr>
          <p:grpSpPr>
            <a:xfrm>
              <a:off x="497539" y="1090166"/>
              <a:ext cx="11623421" cy="3600000"/>
              <a:chOff x="1400398" y="16812618"/>
              <a:chExt cx="11623421" cy="4094094"/>
            </a:xfrm>
            <a:grpFill/>
          </p:grpSpPr>
          <p:sp>
            <p:nvSpPr>
              <p:cNvPr id="52" name="Block Arc 51">
                <a:extLst>
                  <a:ext uri="{FF2B5EF4-FFF2-40B4-BE49-F238E27FC236}">
                    <a16:creationId xmlns:a16="http://schemas.microsoft.com/office/drawing/2014/main" id="{73D8F4E9-FE3A-AEDC-679E-CDCC05D8C29A}"/>
                  </a:ext>
                </a:extLst>
              </p:cNvPr>
              <p:cNvSpPr/>
              <p:nvPr/>
            </p:nvSpPr>
            <p:spPr>
              <a:xfrm rot="16200000">
                <a:off x="1153351" y="17059665"/>
                <a:ext cx="4094094" cy="3600000"/>
              </a:xfrm>
              <a:prstGeom prst="blockArc">
                <a:avLst>
                  <a:gd name="adj1" fmla="val 10744641"/>
                  <a:gd name="adj2" fmla="val 9203"/>
                  <a:gd name="adj3" fmla="val 22102"/>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3" name="Rectangle 52">
                <a:extLst>
                  <a:ext uri="{FF2B5EF4-FFF2-40B4-BE49-F238E27FC236}">
                    <a16:creationId xmlns:a16="http://schemas.microsoft.com/office/drawing/2014/main" id="{A6A42341-30DF-B38A-F2C4-58657E4071F8}"/>
                  </a:ext>
                </a:extLst>
              </p:cNvPr>
              <p:cNvSpPr/>
              <p:nvPr/>
            </p:nvSpPr>
            <p:spPr>
              <a:xfrm flipH="1">
                <a:off x="3182113" y="16812618"/>
                <a:ext cx="9841706" cy="903635"/>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55" name="Group 54">
              <a:extLst>
                <a:ext uri="{FF2B5EF4-FFF2-40B4-BE49-F238E27FC236}">
                  <a16:creationId xmlns:a16="http://schemas.microsoft.com/office/drawing/2014/main" id="{8DE7B0B6-F39B-F986-B615-16E2C27BABBB}"/>
                </a:ext>
              </a:extLst>
            </p:cNvPr>
            <p:cNvGrpSpPr/>
            <p:nvPr/>
          </p:nvGrpSpPr>
          <p:grpSpPr>
            <a:xfrm rot="10800000">
              <a:off x="8926472" y="-1760371"/>
              <a:ext cx="4976200" cy="3645116"/>
              <a:chOff x="479251" y="17922687"/>
              <a:chExt cx="4976200" cy="3645116"/>
            </a:xfrm>
            <a:grpFill/>
          </p:grpSpPr>
          <p:sp>
            <p:nvSpPr>
              <p:cNvPr id="56" name="Block Arc 55">
                <a:extLst>
                  <a:ext uri="{FF2B5EF4-FFF2-40B4-BE49-F238E27FC236}">
                    <a16:creationId xmlns:a16="http://schemas.microsoft.com/office/drawing/2014/main" id="{EEC48CCB-8DE6-7090-2B23-9DE47BD821EB}"/>
                  </a:ext>
                </a:extLst>
              </p:cNvPr>
              <p:cNvSpPr/>
              <p:nvPr/>
            </p:nvSpPr>
            <p:spPr>
              <a:xfrm rot="16200000">
                <a:off x="479251" y="17922687"/>
                <a:ext cx="3600000" cy="3600000"/>
              </a:xfrm>
              <a:prstGeom prst="blockArc">
                <a:avLst>
                  <a:gd name="adj1" fmla="val 16149887"/>
                  <a:gd name="adj2" fmla="val 9203"/>
                  <a:gd name="adj3" fmla="val 22102"/>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7" name="Rectangle 56">
                <a:extLst>
                  <a:ext uri="{FF2B5EF4-FFF2-40B4-BE49-F238E27FC236}">
                    <a16:creationId xmlns:a16="http://schemas.microsoft.com/office/drawing/2014/main" id="{7070DAC0-964B-E59A-9D49-A2D65DB1D199}"/>
                  </a:ext>
                </a:extLst>
              </p:cNvPr>
              <p:cNvSpPr/>
              <p:nvPr/>
            </p:nvSpPr>
            <p:spPr>
              <a:xfrm flipH="1">
                <a:off x="2206687" y="20763295"/>
                <a:ext cx="3248764" cy="804508"/>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pic>
        <p:nvPicPr>
          <p:cNvPr id="6" name="Picture 5"/>
          <p:cNvPicPr>
            <a:picLocks noChangeAspect="1"/>
          </p:cNvPicPr>
          <p:nvPr/>
        </p:nvPicPr>
        <p:blipFill>
          <a:blip r:embed="rId2"/>
          <a:stretch>
            <a:fillRect/>
          </a:stretch>
        </p:blipFill>
        <p:spPr>
          <a:xfrm>
            <a:off x="5835973" y="2858694"/>
            <a:ext cx="3322608" cy="725487"/>
          </a:xfrm>
          <a:prstGeom prst="rect">
            <a:avLst/>
          </a:prstGeom>
        </p:spPr>
      </p:pic>
      <p:pic>
        <p:nvPicPr>
          <p:cNvPr id="7" name="Picture 6"/>
          <p:cNvPicPr>
            <a:picLocks noChangeAspect="1"/>
          </p:cNvPicPr>
          <p:nvPr/>
        </p:nvPicPr>
        <p:blipFill>
          <a:blip r:embed="rId2"/>
          <a:stretch>
            <a:fillRect/>
          </a:stretch>
        </p:blipFill>
        <p:spPr>
          <a:xfrm>
            <a:off x="2605411" y="2858557"/>
            <a:ext cx="3322608" cy="725487"/>
          </a:xfrm>
          <a:prstGeom prst="rect">
            <a:avLst/>
          </a:prstGeom>
        </p:spPr>
      </p:pic>
      <p:pic>
        <p:nvPicPr>
          <p:cNvPr id="8" name="Picture 7"/>
          <p:cNvPicPr>
            <a:picLocks noChangeAspect="1"/>
          </p:cNvPicPr>
          <p:nvPr/>
        </p:nvPicPr>
        <p:blipFill>
          <a:blip r:embed="rId2"/>
          <a:stretch>
            <a:fillRect/>
          </a:stretch>
        </p:blipFill>
        <p:spPr>
          <a:xfrm>
            <a:off x="-49374" y="2840964"/>
            <a:ext cx="3322608" cy="725487"/>
          </a:xfrm>
          <a:prstGeom prst="rect">
            <a:avLst/>
          </a:prstGeom>
        </p:spPr>
      </p:pic>
      <p:pic>
        <p:nvPicPr>
          <p:cNvPr id="3" name="Picture 2"/>
          <p:cNvPicPr>
            <a:picLocks noChangeAspect="1"/>
          </p:cNvPicPr>
          <p:nvPr/>
        </p:nvPicPr>
        <p:blipFill>
          <a:blip r:embed="rId3"/>
          <a:stretch>
            <a:fillRect/>
          </a:stretch>
        </p:blipFill>
        <p:spPr>
          <a:xfrm>
            <a:off x="12142744" y="2865917"/>
            <a:ext cx="1871634" cy="3237257"/>
          </a:xfrm>
          <a:prstGeom prst="rect">
            <a:avLst/>
          </a:prstGeom>
        </p:spPr>
      </p:pic>
      <p:grpSp>
        <p:nvGrpSpPr>
          <p:cNvPr id="103" name="Group 102">
            <a:extLst>
              <a:ext uri="{FF2B5EF4-FFF2-40B4-BE49-F238E27FC236}">
                <a16:creationId xmlns:a16="http://schemas.microsoft.com/office/drawing/2014/main" id="{EEBB644A-2CD1-AC81-A5D9-91C23163D0CD}"/>
              </a:ext>
            </a:extLst>
          </p:cNvPr>
          <p:cNvGrpSpPr/>
          <p:nvPr/>
        </p:nvGrpSpPr>
        <p:grpSpPr>
          <a:xfrm>
            <a:off x="12302127" y="8573314"/>
            <a:ext cx="1941055" cy="1941055"/>
            <a:chOff x="11168313" y="5375460"/>
            <a:chExt cx="2887171" cy="2887171"/>
          </a:xfrm>
        </p:grpSpPr>
        <p:sp>
          <p:nvSpPr>
            <p:cNvPr id="84"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85"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7" name="Group 106">
            <a:extLst>
              <a:ext uri="{FF2B5EF4-FFF2-40B4-BE49-F238E27FC236}">
                <a16:creationId xmlns:a16="http://schemas.microsoft.com/office/drawing/2014/main" id="{64178C21-B89A-755A-3882-F1B871CE49CD}"/>
              </a:ext>
            </a:extLst>
          </p:cNvPr>
          <p:cNvGrpSpPr/>
          <p:nvPr/>
        </p:nvGrpSpPr>
        <p:grpSpPr>
          <a:xfrm>
            <a:off x="185150" y="10982813"/>
            <a:ext cx="1941055" cy="1941055"/>
            <a:chOff x="11168313" y="10407733"/>
            <a:chExt cx="2887171" cy="2887171"/>
          </a:xfrm>
        </p:grpSpPr>
        <p:sp>
          <p:nvSpPr>
            <p:cNvPr id="108" name="Star: 5 Points 107">
              <a:extLst>
                <a:ext uri="{FF2B5EF4-FFF2-40B4-BE49-F238E27FC236}">
                  <a16:creationId xmlns:a16="http://schemas.microsoft.com/office/drawing/2014/main" id="{0692F683-9377-A84E-E95B-2558E2A8465F}"/>
                </a:ext>
              </a:extLst>
            </p:cNvPr>
            <p:cNvSpPr/>
            <p:nvPr/>
          </p:nvSpPr>
          <p:spPr>
            <a:xfrm>
              <a:off x="11168313" y="10407733"/>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9" name="Star: 5 Points 108">
              <a:extLst>
                <a:ext uri="{FF2B5EF4-FFF2-40B4-BE49-F238E27FC236}">
                  <a16:creationId xmlns:a16="http://schemas.microsoft.com/office/drawing/2014/main" id="{F1556AE5-6609-DD6E-9E23-15889DB83E3F}"/>
                </a:ext>
              </a:extLst>
            </p:cNvPr>
            <p:cNvSpPr/>
            <p:nvPr/>
          </p:nvSpPr>
          <p:spPr>
            <a:xfrm>
              <a:off x="11421700" y="10661120"/>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10" name="Group 109">
            <a:extLst>
              <a:ext uri="{FF2B5EF4-FFF2-40B4-BE49-F238E27FC236}">
                <a16:creationId xmlns:a16="http://schemas.microsoft.com/office/drawing/2014/main" id="{69749D13-0011-A584-FC73-AA1014D057D5}"/>
              </a:ext>
            </a:extLst>
          </p:cNvPr>
          <p:cNvGrpSpPr/>
          <p:nvPr/>
        </p:nvGrpSpPr>
        <p:grpSpPr>
          <a:xfrm>
            <a:off x="254350" y="5917834"/>
            <a:ext cx="1941055" cy="1941055"/>
            <a:chOff x="11168313" y="5375460"/>
            <a:chExt cx="2887171" cy="2887171"/>
          </a:xfrm>
        </p:grpSpPr>
        <p:sp>
          <p:nvSpPr>
            <p:cNvPr id="111" name="Star: 5 Points 110">
              <a:extLst>
                <a:ext uri="{FF2B5EF4-FFF2-40B4-BE49-F238E27FC236}">
                  <a16:creationId xmlns:a16="http://schemas.microsoft.com/office/drawing/2014/main" id="{F96422FD-9404-BC0A-FBAA-1E67CFB66A37}"/>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2" name="Star: 5 Points 111">
              <a:extLst>
                <a:ext uri="{FF2B5EF4-FFF2-40B4-BE49-F238E27FC236}">
                  <a16:creationId xmlns:a16="http://schemas.microsoft.com/office/drawing/2014/main" id="{D3F67727-D089-1671-D41E-55C03D08571C}"/>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16" name="Rectangle 115">
            <a:extLst>
              <a:ext uri="{FF2B5EF4-FFF2-40B4-BE49-F238E27FC236}">
                <a16:creationId xmlns:a16="http://schemas.microsoft.com/office/drawing/2014/main" id="{F0B1CCAF-0103-C4C5-5B73-D4E6DC30275B}"/>
              </a:ext>
            </a:extLst>
          </p:cNvPr>
          <p:cNvSpPr/>
          <p:nvPr/>
        </p:nvSpPr>
        <p:spPr>
          <a:xfrm>
            <a:off x="582458" y="671938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Y11</a:t>
            </a:r>
            <a:endParaRPr lang="en-GB" sz="4000" b="1" dirty="0">
              <a:solidFill>
                <a:srgbClr val="002060"/>
              </a:solidFill>
              <a:latin typeface="Gill Sans MT" panose="020B0502020104020203" pitchFamily="34" charset="0"/>
            </a:endParaRPr>
          </a:p>
        </p:txBody>
      </p:sp>
      <p:sp>
        <p:nvSpPr>
          <p:cNvPr id="117" name="Rectangle 116">
            <a:extLst>
              <a:ext uri="{FF2B5EF4-FFF2-40B4-BE49-F238E27FC236}">
                <a16:creationId xmlns:a16="http://schemas.microsoft.com/office/drawing/2014/main" id="{7E532E56-B490-4414-87EC-C71AAD43A146}"/>
              </a:ext>
            </a:extLst>
          </p:cNvPr>
          <p:cNvSpPr/>
          <p:nvPr/>
        </p:nvSpPr>
        <p:spPr>
          <a:xfrm>
            <a:off x="531837" y="1176177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Y9</a:t>
            </a:r>
            <a:endParaRPr lang="en-GB" sz="4000" b="1" dirty="0">
              <a:solidFill>
                <a:srgbClr val="002060"/>
              </a:solidFill>
              <a:latin typeface="Gill Sans MT" panose="020B0502020104020203" pitchFamily="34" charset="0"/>
            </a:endParaRPr>
          </a:p>
        </p:txBody>
      </p:sp>
      <p:sp>
        <p:nvSpPr>
          <p:cNvPr id="119" name="Rectangle 118">
            <a:extLst>
              <a:ext uri="{FF2B5EF4-FFF2-40B4-BE49-F238E27FC236}">
                <a16:creationId xmlns:a16="http://schemas.microsoft.com/office/drawing/2014/main" id="{F7B34BE6-2853-6C62-9751-8EB0C5041D45}"/>
              </a:ext>
            </a:extLst>
          </p:cNvPr>
          <p:cNvSpPr/>
          <p:nvPr/>
        </p:nvSpPr>
        <p:spPr>
          <a:xfrm>
            <a:off x="460791" y="2028049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120" name="Rectangle 119">
            <a:extLst>
              <a:ext uri="{FF2B5EF4-FFF2-40B4-BE49-F238E27FC236}">
                <a16:creationId xmlns:a16="http://schemas.microsoft.com/office/drawing/2014/main" id="{3BED7579-B6A0-D3E0-DAA5-5BA4E7F39477}"/>
              </a:ext>
            </a:extLst>
          </p:cNvPr>
          <p:cNvSpPr/>
          <p:nvPr/>
        </p:nvSpPr>
        <p:spPr>
          <a:xfrm>
            <a:off x="12648861" y="9372359"/>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Y10</a:t>
            </a:r>
            <a:endParaRPr lang="en-GB" sz="4000" b="1" dirty="0">
              <a:solidFill>
                <a:srgbClr val="002060"/>
              </a:solidFill>
              <a:latin typeface="Gill Sans MT" panose="020B0502020104020203" pitchFamily="34" charset="0"/>
            </a:endParaRPr>
          </a:p>
        </p:txBody>
      </p:sp>
      <p:sp>
        <p:nvSpPr>
          <p:cNvPr id="121" name="Rectangle 120">
            <a:extLst>
              <a:ext uri="{FF2B5EF4-FFF2-40B4-BE49-F238E27FC236}">
                <a16:creationId xmlns:a16="http://schemas.microsoft.com/office/drawing/2014/main" id="{44DBA9F5-B338-4A19-ADF4-6BAB6441AD5D}"/>
              </a:ext>
            </a:extLst>
          </p:cNvPr>
          <p:cNvSpPr/>
          <p:nvPr/>
        </p:nvSpPr>
        <p:spPr>
          <a:xfrm>
            <a:off x="12559359" y="12749568"/>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122" name="Rectangle 121">
            <a:extLst>
              <a:ext uri="{FF2B5EF4-FFF2-40B4-BE49-F238E27FC236}">
                <a16:creationId xmlns:a16="http://schemas.microsoft.com/office/drawing/2014/main" id="{D52756E5-807C-1719-6158-14FDB20FCC73}"/>
              </a:ext>
            </a:extLst>
          </p:cNvPr>
          <p:cNvSpPr/>
          <p:nvPr/>
        </p:nvSpPr>
        <p:spPr>
          <a:xfrm>
            <a:off x="12660958" y="17797664"/>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226" name="Rectangle 225">
            <a:extLst>
              <a:ext uri="{FF2B5EF4-FFF2-40B4-BE49-F238E27FC236}">
                <a16:creationId xmlns:a16="http://schemas.microsoft.com/office/drawing/2014/main" id="{9CC19AD4-9227-2616-2AF2-FAB815D0B371}"/>
              </a:ext>
            </a:extLst>
          </p:cNvPr>
          <p:cNvSpPr/>
          <p:nvPr/>
        </p:nvSpPr>
        <p:spPr>
          <a:xfrm>
            <a:off x="12635559" y="2711436"/>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238" name="Rectangle 237">
            <a:extLst>
              <a:ext uri="{FF2B5EF4-FFF2-40B4-BE49-F238E27FC236}">
                <a16:creationId xmlns:a16="http://schemas.microsoft.com/office/drawing/2014/main" id="{0836C99D-05AD-8561-92DB-DB37C3EDFF52}"/>
              </a:ext>
            </a:extLst>
          </p:cNvPr>
          <p:cNvSpPr/>
          <p:nvPr/>
        </p:nvSpPr>
        <p:spPr>
          <a:xfrm>
            <a:off x="573391" y="97967"/>
            <a:ext cx="12724982" cy="2115500"/>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a:solidFill>
                  <a:srgbClr val="002060"/>
                </a:solidFill>
                <a:latin typeface="Gill Sans MT" panose="020B0502020104020203" pitchFamily="34" charset="0"/>
              </a:rPr>
              <a:t>Our </a:t>
            </a:r>
            <a:r>
              <a:rPr lang="en-GB" sz="4400" b="1" u="sng" dirty="0" smtClean="0">
                <a:solidFill>
                  <a:srgbClr val="002060"/>
                </a:solidFill>
                <a:latin typeface="Gill Sans MT" panose="020B0502020104020203" pitchFamily="34" charset="0"/>
              </a:rPr>
              <a:t>Careers Education </a:t>
            </a:r>
            <a:r>
              <a:rPr lang="en-GB" sz="4400" b="1" u="sng" dirty="0">
                <a:solidFill>
                  <a:srgbClr val="002060"/>
                </a:solidFill>
                <a:latin typeface="Gill Sans MT" panose="020B0502020104020203" pitchFamily="34" charset="0"/>
              </a:rPr>
              <a:t>Learning Journey</a:t>
            </a:r>
          </a:p>
          <a:p>
            <a:pPr algn="ctr"/>
            <a:endParaRPr lang="en-GB" sz="4400" b="1" u="sng" dirty="0">
              <a:solidFill>
                <a:srgbClr val="002060"/>
              </a:solidFill>
              <a:latin typeface="Gill Sans MT" panose="020B0502020104020203" pitchFamily="34" charset="0"/>
            </a:endParaRPr>
          </a:p>
          <a:p>
            <a:pPr algn="ctr"/>
            <a:endParaRPr lang="en-GB" sz="4400" b="1" u="sng" dirty="0">
              <a:solidFill>
                <a:srgbClr val="002060"/>
              </a:solidFill>
              <a:latin typeface="Gill Sans MT" panose="020B0502020104020203" pitchFamily="34" charset="0"/>
            </a:endParaRPr>
          </a:p>
        </p:txBody>
      </p:sp>
      <p:pic>
        <p:nvPicPr>
          <p:cNvPr id="5" name="Picture 4">
            <a:extLst>
              <a:ext uri="{FF2B5EF4-FFF2-40B4-BE49-F238E27FC236}">
                <a16:creationId xmlns:a16="http://schemas.microsoft.com/office/drawing/2014/main" id="{6581CD3C-48D5-12B9-5628-F84CBE38BC2E}"/>
              </a:ext>
            </a:extLst>
          </p:cNvPr>
          <p:cNvPicPr>
            <a:picLocks noChangeAspect="1"/>
          </p:cNvPicPr>
          <p:nvPr/>
        </p:nvPicPr>
        <p:blipFill>
          <a:blip r:embed="rId4"/>
          <a:stretch>
            <a:fillRect/>
          </a:stretch>
        </p:blipFill>
        <p:spPr>
          <a:xfrm>
            <a:off x="3667350" y="779913"/>
            <a:ext cx="6327483" cy="1329874"/>
          </a:xfrm>
          <a:prstGeom prst="rect">
            <a:avLst/>
          </a:prstGeom>
        </p:spPr>
      </p:pic>
      <p:sp>
        <p:nvSpPr>
          <p:cNvPr id="125" name="Rectangle 124">
            <a:extLst>
              <a:ext uri="{FF2B5EF4-FFF2-40B4-BE49-F238E27FC236}">
                <a16:creationId xmlns:a16="http://schemas.microsoft.com/office/drawing/2014/main" id="{CAB96D23-F69B-F66A-4CEF-83F4EF15E0F7}"/>
              </a:ext>
            </a:extLst>
          </p:cNvPr>
          <p:cNvSpPr/>
          <p:nvPr/>
        </p:nvSpPr>
        <p:spPr>
          <a:xfrm>
            <a:off x="7168475" y="10552935"/>
            <a:ext cx="124754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Young Enterprise</a:t>
            </a:r>
            <a:endParaRPr lang="en-GB" sz="1200" dirty="0">
              <a:solidFill>
                <a:srgbClr val="002060"/>
              </a:solidFill>
              <a:latin typeface="Gill Sans MT" panose="020B0502020104020203" pitchFamily="34" charset="0"/>
            </a:endParaRPr>
          </a:p>
        </p:txBody>
      </p:sp>
      <p:sp>
        <p:nvSpPr>
          <p:cNvPr id="128" name="Rectangle 127">
            <a:extLst>
              <a:ext uri="{FF2B5EF4-FFF2-40B4-BE49-F238E27FC236}">
                <a16:creationId xmlns:a16="http://schemas.microsoft.com/office/drawing/2014/main" id="{CAB96D23-F69B-F66A-4CEF-83F4EF15E0F7}"/>
              </a:ext>
            </a:extLst>
          </p:cNvPr>
          <p:cNvSpPr/>
          <p:nvPr/>
        </p:nvSpPr>
        <p:spPr>
          <a:xfrm>
            <a:off x="5519698" y="10563205"/>
            <a:ext cx="1488230"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Life Skills and Careers</a:t>
            </a:r>
            <a:endParaRPr lang="en-GB" sz="1200" dirty="0">
              <a:solidFill>
                <a:srgbClr val="002060"/>
              </a:solidFill>
              <a:latin typeface="Gill Sans MT" panose="020B0502020104020203" pitchFamily="34" charset="0"/>
            </a:endParaRPr>
          </a:p>
        </p:txBody>
      </p:sp>
      <p:sp>
        <p:nvSpPr>
          <p:cNvPr id="129" name="Rectangle 128">
            <a:extLst>
              <a:ext uri="{FF2B5EF4-FFF2-40B4-BE49-F238E27FC236}">
                <a16:creationId xmlns:a16="http://schemas.microsoft.com/office/drawing/2014/main" id="{CAB96D23-F69B-F66A-4CEF-83F4EF15E0F7}"/>
              </a:ext>
            </a:extLst>
          </p:cNvPr>
          <p:cNvSpPr/>
          <p:nvPr/>
        </p:nvSpPr>
        <p:spPr>
          <a:xfrm>
            <a:off x="4317067" y="10552446"/>
            <a:ext cx="1022771"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2060"/>
                </a:solidFill>
                <a:latin typeface="Gill Sans MT" panose="020B0502020104020203" pitchFamily="34" charset="0"/>
              </a:rPr>
              <a:t>Speech and Presentation</a:t>
            </a:r>
            <a:endParaRPr lang="en-GB" sz="1100" dirty="0">
              <a:solidFill>
                <a:srgbClr val="002060"/>
              </a:solidFill>
              <a:latin typeface="Gill Sans MT" panose="020B0502020104020203" pitchFamily="34" charset="0"/>
            </a:endParaRPr>
          </a:p>
        </p:txBody>
      </p:sp>
      <p:sp>
        <p:nvSpPr>
          <p:cNvPr id="135" name="Rectangle 134">
            <a:extLst>
              <a:ext uri="{FF2B5EF4-FFF2-40B4-BE49-F238E27FC236}">
                <a16:creationId xmlns:a16="http://schemas.microsoft.com/office/drawing/2014/main" id="{CAB96D23-F69B-F66A-4CEF-83F4EF15E0F7}"/>
              </a:ext>
            </a:extLst>
          </p:cNvPr>
          <p:cNvSpPr/>
          <p:nvPr/>
        </p:nvSpPr>
        <p:spPr>
          <a:xfrm>
            <a:off x="5052128" y="8030374"/>
            <a:ext cx="1637458"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Spoken Language</a:t>
            </a:r>
            <a:endParaRPr lang="en-GB" dirty="0">
              <a:solidFill>
                <a:srgbClr val="002060"/>
              </a:solidFill>
              <a:latin typeface="Gill Sans MT" panose="020B0502020104020203" pitchFamily="34" charset="0"/>
            </a:endParaRPr>
          </a:p>
        </p:txBody>
      </p:sp>
      <p:sp>
        <p:nvSpPr>
          <p:cNvPr id="137" name="Rectangle 136">
            <a:extLst>
              <a:ext uri="{FF2B5EF4-FFF2-40B4-BE49-F238E27FC236}">
                <a16:creationId xmlns:a16="http://schemas.microsoft.com/office/drawing/2014/main" id="{CAB96D23-F69B-F66A-4CEF-83F4EF15E0F7}"/>
              </a:ext>
            </a:extLst>
          </p:cNvPr>
          <p:cNvSpPr/>
          <p:nvPr/>
        </p:nvSpPr>
        <p:spPr>
          <a:xfrm>
            <a:off x="6816835" y="8020703"/>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Life Skills and Careers</a:t>
            </a:r>
            <a:endParaRPr lang="en-GB" sz="1200" dirty="0">
              <a:solidFill>
                <a:srgbClr val="002060"/>
              </a:solidFill>
              <a:latin typeface="Gill Sans MT" panose="020B0502020104020203" pitchFamily="34" charset="0"/>
            </a:endParaRPr>
          </a:p>
        </p:txBody>
      </p:sp>
      <p:sp>
        <p:nvSpPr>
          <p:cNvPr id="138" name="Rectangle 137">
            <a:extLst>
              <a:ext uri="{FF2B5EF4-FFF2-40B4-BE49-F238E27FC236}">
                <a16:creationId xmlns:a16="http://schemas.microsoft.com/office/drawing/2014/main" id="{CAB96D23-F69B-F66A-4CEF-83F4EF15E0F7}"/>
              </a:ext>
            </a:extLst>
          </p:cNvPr>
          <p:cNvSpPr/>
          <p:nvPr/>
        </p:nvSpPr>
        <p:spPr>
          <a:xfrm>
            <a:off x="1829257" y="8006188"/>
            <a:ext cx="1443978" cy="573546"/>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002060"/>
                </a:solidFill>
                <a:latin typeface="Gill Sans MT" panose="020B0502020104020203" pitchFamily="34" charset="0"/>
              </a:rPr>
              <a:t>Maths in real life situations</a:t>
            </a:r>
            <a:endParaRPr lang="en-GB" sz="1600" dirty="0">
              <a:solidFill>
                <a:srgbClr val="002060"/>
              </a:solidFill>
              <a:latin typeface="Gill Sans MT" panose="020B0502020104020203" pitchFamily="34" charset="0"/>
            </a:endParaRPr>
          </a:p>
        </p:txBody>
      </p:sp>
      <p:sp>
        <p:nvSpPr>
          <p:cNvPr id="141" name="Rectangle 140">
            <a:extLst>
              <a:ext uri="{FF2B5EF4-FFF2-40B4-BE49-F238E27FC236}">
                <a16:creationId xmlns:a16="http://schemas.microsoft.com/office/drawing/2014/main" id="{CAB96D23-F69B-F66A-4CEF-83F4EF15E0F7}"/>
              </a:ext>
            </a:extLst>
          </p:cNvPr>
          <p:cNvSpPr/>
          <p:nvPr/>
        </p:nvSpPr>
        <p:spPr>
          <a:xfrm>
            <a:off x="3417256" y="8030374"/>
            <a:ext cx="1490851" cy="558800"/>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Working Scientifically</a:t>
            </a:r>
            <a:endParaRPr lang="en-GB" sz="1400" dirty="0">
              <a:solidFill>
                <a:srgbClr val="002060"/>
              </a:solidFill>
              <a:latin typeface="Gill Sans MT" panose="020B0502020104020203" pitchFamily="34" charset="0"/>
            </a:endParaRPr>
          </a:p>
        </p:txBody>
      </p:sp>
      <p:sp>
        <p:nvSpPr>
          <p:cNvPr id="147" name="Rectangle 146">
            <a:extLst>
              <a:ext uri="{FF2B5EF4-FFF2-40B4-BE49-F238E27FC236}">
                <a16:creationId xmlns:a16="http://schemas.microsoft.com/office/drawing/2014/main" id="{CAB96D23-F69B-F66A-4CEF-83F4EF15E0F7}"/>
              </a:ext>
            </a:extLst>
          </p:cNvPr>
          <p:cNvSpPr/>
          <p:nvPr/>
        </p:nvSpPr>
        <p:spPr>
          <a:xfrm>
            <a:off x="4060651" y="5509395"/>
            <a:ext cx="1927741" cy="558800"/>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Having a voice and respecting others</a:t>
            </a:r>
            <a:endParaRPr lang="en-GB" dirty="0">
              <a:solidFill>
                <a:srgbClr val="002060"/>
              </a:solidFill>
              <a:latin typeface="Gill Sans MT" panose="020B0502020104020203" pitchFamily="34" charset="0"/>
            </a:endParaRPr>
          </a:p>
        </p:txBody>
      </p:sp>
      <p:sp>
        <p:nvSpPr>
          <p:cNvPr id="148" name="Rectangle 147">
            <a:extLst>
              <a:ext uri="{FF2B5EF4-FFF2-40B4-BE49-F238E27FC236}">
                <a16:creationId xmlns:a16="http://schemas.microsoft.com/office/drawing/2014/main" id="{CAB96D23-F69B-F66A-4CEF-83F4EF15E0F7}"/>
              </a:ext>
            </a:extLst>
          </p:cNvPr>
          <p:cNvSpPr/>
          <p:nvPr/>
        </p:nvSpPr>
        <p:spPr>
          <a:xfrm>
            <a:off x="9120684" y="2937544"/>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002060"/>
                </a:solidFill>
                <a:latin typeface="Gill Sans MT" panose="020B0502020104020203" pitchFamily="34" charset="0"/>
              </a:rPr>
              <a:t>Bistro Enterprise</a:t>
            </a:r>
            <a:endParaRPr lang="en-GB" sz="1600" dirty="0">
              <a:solidFill>
                <a:srgbClr val="002060"/>
              </a:solidFill>
              <a:latin typeface="Gill Sans MT" panose="020B0502020104020203" pitchFamily="34" charset="0"/>
            </a:endParaRPr>
          </a:p>
        </p:txBody>
      </p:sp>
      <p:sp>
        <p:nvSpPr>
          <p:cNvPr id="152" name="Rectangle 151">
            <a:extLst>
              <a:ext uri="{FF2B5EF4-FFF2-40B4-BE49-F238E27FC236}">
                <a16:creationId xmlns:a16="http://schemas.microsoft.com/office/drawing/2014/main" id="{CAB96D23-F69B-F66A-4CEF-83F4EF15E0F7}"/>
              </a:ext>
            </a:extLst>
          </p:cNvPr>
          <p:cNvSpPr/>
          <p:nvPr/>
        </p:nvSpPr>
        <p:spPr>
          <a:xfrm>
            <a:off x="7340826" y="2924191"/>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Life Skills and Careers</a:t>
            </a:r>
            <a:endParaRPr lang="en-GB" dirty="0">
              <a:solidFill>
                <a:srgbClr val="002060"/>
              </a:solidFill>
              <a:latin typeface="Gill Sans MT" panose="020B0502020104020203" pitchFamily="34" charset="0"/>
            </a:endParaRPr>
          </a:p>
        </p:txBody>
      </p:sp>
      <p:grpSp>
        <p:nvGrpSpPr>
          <p:cNvPr id="124" name="Group 123">
            <a:extLst>
              <a:ext uri="{FF2B5EF4-FFF2-40B4-BE49-F238E27FC236}">
                <a16:creationId xmlns:a16="http://schemas.microsoft.com/office/drawing/2014/main" id="{EEBB644A-2CD1-AC81-A5D9-91C23163D0CD}"/>
              </a:ext>
            </a:extLst>
          </p:cNvPr>
          <p:cNvGrpSpPr/>
          <p:nvPr/>
        </p:nvGrpSpPr>
        <p:grpSpPr>
          <a:xfrm>
            <a:off x="12268888" y="13500695"/>
            <a:ext cx="1941055" cy="1941055"/>
            <a:chOff x="11168313" y="5375460"/>
            <a:chExt cx="2887171" cy="2887171"/>
          </a:xfrm>
        </p:grpSpPr>
        <p:sp>
          <p:nvSpPr>
            <p:cNvPr id="130"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31"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32" name="Rectangle 131">
            <a:extLst>
              <a:ext uri="{FF2B5EF4-FFF2-40B4-BE49-F238E27FC236}">
                <a16:creationId xmlns:a16="http://schemas.microsoft.com/office/drawing/2014/main" id="{3BED7579-B6A0-D3E0-DAA5-5BA4E7F39477}"/>
              </a:ext>
            </a:extLst>
          </p:cNvPr>
          <p:cNvSpPr/>
          <p:nvPr/>
        </p:nvSpPr>
        <p:spPr>
          <a:xfrm>
            <a:off x="12613533" y="14315098"/>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Y8</a:t>
            </a:r>
            <a:endParaRPr lang="en-GB" sz="4000" b="1" dirty="0">
              <a:solidFill>
                <a:srgbClr val="002060"/>
              </a:solidFill>
              <a:latin typeface="Gill Sans MT" panose="020B0502020104020203" pitchFamily="34" charset="0"/>
            </a:endParaRPr>
          </a:p>
        </p:txBody>
      </p:sp>
      <p:sp>
        <p:nvSpPr>
          <p:cNvPr id="154" name="Rectangle 153">
            <a:extLst>
              <a:ext uri="{FF2B5EF4-FFF2-40B4-BE49-F238E27FC236}">
                <a16:creationId xmlns:a16="http://schemas.microsoft.com/office/drawing/2014/main" id="{CAB96D23-F69B-F66A-4CEF-83F4EF15E0F7}"/>
              </a:ext>
            </a:extLst>
          </p:cNvPr>
          <p:cNvSpPr/>
          <p:nvPr/>
        </p:nvSpPr>
        <p:spPr>
          <a:xfrm>
            <a:off x="10879176" y="2918513"/>
            <a:ext cx="1633300" cy="609136"/>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Volunteering in the Community</a:t>
            </a:r>
            <a:endParaRPr lang="en-GB" sz="1200" dirty="0">
              <a:solidFill>
                <a:srgbClr val="002060"/>
              </a:solidFill>
              <a:latin typeface="Gill Sans MT" panose="020B0502020104020203" pitchFamily="34" charset="0"/>
            </a:endParaRPr>
          </a:p>
        </p:txBody>
      </p:sp>
      <p:sp>
        <p:nvSpPr>
          <p:cNvPr id="162" name="Rectangle 161">
            <a:extLst>
              <a:ext uri="{FF2B5EF4-FFF2-40B4-BE49-F238E27FC236}">
                <a16:creationId xmlns:a16="http://schemas.microsoft.com/office/drawing/2014/main" id="{CAB96D23-F69B-F66A-4CEF-83F4EF15E0F7}"/>
              </a:ext>
            </a:extLst>
          </p:cNvPr>
          <p:cNvSpPr/>
          <p:nvPr/>
        </p:nvSpPr>
        <p:spPr>
          <a:xfrm>
            <a:off x="6140045" y="5486312"/>
            <a:ext cx="1465305" cy="566056"/>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2060"/>
                </a:solidFill>
                <a:latin typeface="Gill Sans MT" panose="020B0502020104020203" pitchFamily="34" charset="0"/>
              </a:rPr>
              <a:t>Life Skills and Careers</a:t>
            </a:r>
            <a:endParaRPr lang="en-GB" sz="1000" dirty="0">
              <a:solidFill>
                <a:srgbClr val="002060"/>
              </a:solidFill>
              <a:latin typeface="Gill Sans MT" panose="020B0502020104020203" pitchFamily="34" charset="0"/>
            </a:endParaRPr>
          </a:p>
        </p:txBody>
      </p:sp>
      <p:sp>
        <p:nvSpPr>
          <p:cNvPr id="163" name="Rectangle 162">
            <a:extLst>
              <a:ext uri="{FF2B5EF4-FFF2-40B4-BE49-F238E27FC236}">
                <a16:creationId xmlns:a16="http://schemas.microsoft.com/office/drawing/2014/main" id="{CAB96D23-F69B-F66A-4CEF-83F4EF15E0F7}"/>
              </a:ext>
            </a:extLst>
          </p:cNvPr>
          <p:cNvSpPr/>
          <p:nvPr/>
        </p:nvSpPr>
        <p:spPr>
          <a:xfrm>
            <a:off x="9129937" y="5488531"/>
            <a:ext cx="1431132" cy="573546"/>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Tuck Shop Enterprise</a:t>
            </a:r>
            <a:endParaRPr lang="en-GB" sz="1400" dirty="0">
              <a:solidFill>
                <a:srgbClr val="002060"/>
              </a:solidFill>
              <a:latin typeface="Gill Sans MT" panose="020B0502020104020203" pitchFamily="34" charset="0"/>
            </a:endParaRPr>
          </a:p>
        </p:txBody>
      </p:sp>
      <p:sp>
        <p:nvSpPr>
          <p:cNvPr id="166" name="Rectangle 165">
            <a:extLst>
              <a:ext uri="{FF2B5EF4-FFF2-40B4-BE49-F238E27FC236}">
                <a16:creationId xmlns:a16="http://schemas.microsoft.com/office/drawing/2014/main" id="{CAB96D23-F69B-F66A-4CEF-83F4EF15E0F7}"/>
              </a:ext>
            </a:extLst>
          </p:cNvPr>
          <p:cNvSpPr/>
          <p:nvPr/>
        </p:nvSpPr>
        <p:spPr>
          <a:xfrm>
            <a:off x="2001938" y="5499788"/>
            <a:ext cx="1891455" cy="549275"/>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002060"/>
                </a:solidFill>
                <a:latin typeface="Gill Sans MT" panose="020B0502020104020203" pitchFamily="34" charset="0"/>
              </a:rPr>
              <a:t>KS4 Vocational Options</a:t>
            </a:r>
            <a:endParaRPr lang="en-GB" sz="1600" dirty="0">
              <a:solidFill>
                <a:srgbClr val="002060"/>
              </a:solidFill>
              <a:latin typeface="Gill Sans MT" panose="020B0502020104020203" pitchFamily="34" charset="0"/>
            </a:endParaRPr>
          </a:p>
        </p:txBody>
      </p:sp>
      <p:grpSp>
        <p:nvGrpSpPr>
          <p:cNvPr id="104" name="Group 103">
            <a:extLst>
              <a:ext uri="{FF2B5EF4-FFF2-40B4-BE49-F238E27FC236}">
                <a16:creationId xmlns:a16="http://schemas.microsoft.com/office/drawing/2014/main" id="{EEBB644A-2CD1-AC81-A5D9-91C23163D0CD}"/>
              </a:ext>
            </a:extLst>
          </p:cNvPr>
          <p:cNvGrpSpPr/>
          <p:nvPr/>
        </p:nvGrpSpPr>
        <p:grpSpPr>
          <a:xfrm>
            <a:off x="177418" y="16035133"/>
            <a:ext cx="1941055" cy="1941055"/>
            <a:chOff x="11168313" y="5375460"/>
            <a:chExt cx="2887171" cy="2887171"/>
          </a:xfrm>
        </p:grpSpPr>
        <p:sp>
          <p:nvSpPr>
            <p:cNvPr id="105"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6"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13" name="Rectangle 112">
            <a:extLst>
              <a:ext uri="{FF2B5EF4-FFF2-40B4-BE49-F238E27FC236}">
                <a16:creationId xmlns:a16="http://schemas.microsoft.com/office/drawing/2014/main" id="{3BED7579-B6A0-D3E0-DAA5-5BA4E7F39477}"/>
              </a:ext>
            </a:extLst>
          </p:cNvPr>
          <p:cNvSpPr/>
          <p:nvPr/>
        </p:nvSpPr>
        <p:spPr>
          <a:xfrm>
            <a:off x="484388" y="1684443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Y7</a:t>
            </a:r>
            <a:endParaRPr lang="en-GB" sz="4000" b="1" dirty="0">
              <a:solidFill>
                <a:srgbClr val="002060"/>
              </a:solidFill>
              <a:latin typeface="Gill Sans MT" panose="020B0502020104020203" pitchFamily="34" charset="0"/>
            </a:endParaRPr>
          </a:p>
        </p:txBody>
      </p:sp>
      <p:grpSp>
        <p:nvGrpSpPr>
          <p:cNvPr id="114" name="Group 113">
            <a:extLst>
              <a:ext uri="{FF2B5EF4-FFF2-40B4-BE49-F238E27FC236}">
                <a16:creationId xmlns:a16="http://schemas.microsoft.com/office/drawing/2014/main" id="{EEBB644A-2CD1-AC81-A5D9-91C23163D0CD}"/>
              </a:ext>
            </a:extLst>
          </p:cNvPr>
          <p:cNvGrpSpPr/>
          <p:nvPr/>
        </p:nvGrpSpPr>
        <p:grpSpPr>
          <a:xfrm>
            <a:off x="12196130" y="18563941"/>
            <a:ext cx="2017660" cy="1941055"/>
            <a:chOff x="11168313" y="5375460"/>
            <a:chExt cx="2887171" cy="2887171"/>
          </a:xfrm>
        </p:grpSpPr>
        <p:sp>
          <p:nvSpPr>
            <p:cNvPr id="115"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8"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23" name="Rectangle 122">
            <a:extLst>
              <a:ext uri="{FF2B5EF4-FFF2-40B4-BE49-F238E27FC236}">
                <a16:creationId xmlns:a16="http://schemas.microsoft.com/office/drawing/2014/main" id="{3BED7579-B6A0-D3E0-DAA5-5BA4E7F39477}"/>
              </a:ext>
            </a:extLst>
          </p:cNvPr>
          <p:cNvSpPr/>
          <p:nvPr/>
        </p:nvSpPr>
        <p:spPr>
          <a:xfrm>
            <a:off x="12097231" y="19188873"/>
            <a:ext cx="2183526"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002060"/>
                </a:solidFill>
                <a:latin typeface="Gill Sans MT" panose="020B0502020104020203" pitchFamily="34" charset="0"/>
              </a:rPr>
              <a:t>Primary</a:t>
            </a:r>
            <a:endParaRPr lang="en-GB" sz="2400" b="1" dirty="0">
              <a:solidFill>
                <a:srgbClr val="002060"/>
              </a:solidFill>
              <a:latin typeface="Gill Sans MT" panose="020B0502020104020203" pitchFamily="34" charset="0"/>
            </a:endParaRPr>
          </a:p>
        </p:txBody>
      </p:sp>
      <p:grpSp>
        <p:nvGrpSpPr>
          <p:cNvPr id="126" name="Group 125">
            <a:extLst>
              <a:ext uri="{FF2B5EF4-FFF2-40B4-BE49-F238E27FC236}">
                <a16:creationId xmlns:a16="http://schemas.microsoft.com/office/drawing/2014/main" id="{EEBB644A-2CD1-AC81-A5D9-91C23163D0CD}"/>
              </a:ext>
            </a:extLst>
          </p:cNvPr>
          <p:cNvGrpSpPr/>
          <p:nvPr/>
        </p:nvGrpSpPr>
        <p:grpSpPr>
          <a:xfrm>
            <a:off x="317639" y="19502780"/>
            <a:ext cx="1941055" cy="1941055"/>
            <a:chOff x="11168313" y="5375460"/>
            <a:chExt cx="2887171" cy="2887171"/>
          </a:xfrm>
        </p:grpSpPr>
        <p:sp>
          <p:nvSpPr>
            <p:cNvPr id="127"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69"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82" name="Rectangle 181">
            <a:extLst>
              <a:ext uri="{FF2B5EF4-FFF2-40B4-BE49-F238E27FC236}">
                <a16:creationId xmlns:a16="http://schemas.microsoft.com/office/drawing/2014/main" id="{3BED7579-B6A0-D3E0-DAA5-5BA4E7F39477}"/>
              </a:ext>
            </a:extLst>
          </p:cNvPr>
          <p:cNvSpPr/>
          <p:nvPr/>
        </p:nvSpPr>
        <p:spPr>
          <a:xfrm>
            <a:off x="491904" y="20085341"/>
            <a:ext cx="1573926"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2060"/>
                </a:solidFill>
                <a:latin typeface="Gill Sans MT" panose="020B0502020104020203" pitchFamily="34" charset="0"/>
              </a:rPr>
              <a:t>Little Blossoms</a:t>
            </a:r>
            <a:endParaRPr lang="en-GB" b="1" dirty="0">
              <a:solidFill>
                <a:srgbClr val="002060"/>
              </a:solidFill>
              <a:latin typeface="Gill Sans MT" panose="020B0502020104020203" pitchFamily="34" charset="0"/>
            </a:endParaRPr>
          </a:p>
        </p:txBody>
      </p:sp>
      <p:sp>
        <p:nvSpPr>
          <p:cNvPr id="183" name="Rectangle 182">
            <a:extLst>
              <a:ext uri="{FF2B5EF4-FFF2-40B4-BE49-F238E27FC236}">
                <a16:creationId xmlns:a16="http://schemas.microsoft.com/office/drawing/2014/main" id="{CAB96D23-F69B-F66A-4CEF-83F4EF15E0F7}"/>
              </a:ext>
            </a:extLst>
          </p:cNvPr>
          <p:cNvSpPr/>
          <p:nvPr/>
        </p:nvSpPr>
        <p:spPr>
          <a:xfrm>
            <a:off x="4305912" y="13078955"/>
            <a:ext cx="1738351" cy="559031"/>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002060"/>
                </a:solidFill>
                <a:latin typeface="Gill Sans MT" panose="020B0502020104020203" pitchFamily="34" charset="0"/>
              </a:rPr>
              <a:t>Maths in real life situations</a:t>
            </a:r>
            <a:endParaRPr lang="en-GB" sz="1600" dirty="0">
              <a:solidFill>
                <a:srgbClr val="002060"/>
              </a:solidFill>
              <a:latin typeface="Gill Sans MT" panose="020B0502020104020203" pitchFamily="34" charset="0"/>
            </a:endParaRPr>
          </a:p>
        </p:txBody>
      </p:sp>
      <p:sp>
        <p:nvSpPr>
          <p:cNvPr id="184" name="Rectangle 183">
            <a:extLst>
              <a:ext uri="{FF2B5EF4-FFF2-40B4-BE49-F238E27FC236}">
                <a16:creationId xmlns:a16="http://schemas.microsoft.com/office/drawing/2014/main" id="{CAB96D23-F69B-F66A-4CEF-83F4EF15E0F7}"/>
              </a:ext>
            </a:extLst>
          </p:cNvPr>
          <p:cNvSpPr/>
          <p:nvPr/>
        </p:nvSpPr>
        <p:spPr>
          <a:xfrm>
            <a:off x="6207504" y="13081201"/>
            <a:ext cx="1312073" cy="559031"/>
          </a:xfrm>
          <a:prstGeom prst="rect">
            <a:avLst/>
          </a:prstGeom>
          <a:solidFill>
            <a:schemeClr val="bg1"/>
          </a:solid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Power of Persuasion</a:t>
            </a:r>
            <a:endParaRPr lang="en-GB" sz="1400" dirty="0">
              <a:solidFill>
                <a:srgbClr val="002060"/>
              </a:solidFill>
              <a:latin typeface="Gill Sans MT" panose="020B0502020104020203" pitchFamily="34" charset="0"/>
            </a:endParaRPr>
          </a:p>
        </p:txBody>
      </p:sp>
      <p:sp>
        <p:nvSpPr>
          <p:cNvPr id="185" name="Rectangle 184">
            <a:extLst>
              <a:ext uri="{FF2B5EF4-FFF2-40B4-BE49-F238E27FC236}">
                <a16:creationId xmlns:a16="http://schemas.microsoft.com/office/drawing/2014/main" id="{CAB96D23-F69B-F66A-4CEF-83F4EF15E0F7}"/>
              </a:ext>
            </a:extLst>
          </p:cNvPr>
          <p:cNvSpPr/>
          <p:nvPr/>
        </p:nvSpPr>
        <p:spPr>
          <a:xfrm>
            <a:off x="7646664" y="13061633"/>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Life skills and Careers</a:t>
            </a:r>
            <a:endParaRPr lang="en-GB" sz="1400" dirty="0">
              <a:solidFill>
                <a:srgbClr val="002060"/>
              </a:solidFill>
              <a:latin typeface="Gill Sans MT" panose="020B0502020104020203" pitchFamily="34" charset="0"/>
            </a:endParaRPr>
          </a:p>
        </p:txBody>
      </p:sp>
      <p:sp>
        <p:nvSpPr>
          <p:cNvPr id="188" name="Rectangle 187">
            <a:extLst>
              <a:ext uri="{FF2B5EF4-FFF2-40B4-BE49-F238E27FC236}">
                <a16:creationId xmlns:a16="http://schemas.microsoft.com/office/drawing/2014/main" id="{CAB96D23-F69B-F66A-4CEF-83F4EF15E0F7}"/>
              </a:ext>
            </a:extLst>
          </p:cNvPr>
          <p:cNvSpPr/>
          <p:nvPr/>
        </p:nvSpPr>
        <p:spPr>
          <a:xfrm>
            <a:off x="2486132" y="13078955"/>
            <a:ext cx="1637458" cy="559031"/>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Working Scientifically</a:t>
            </a:r>
            <a:endParaRPr lang="en-GB" sz="1400" dirty="0">
              <a:solidFill>
                <a:srgbClr val="002060"/>
              </a:solidFill>
              <a:latin typeface="Gill Sans MT" panose="020B0502020104020203" pitchFamily="34" charset="0"/>
            </a:endParaRPr>
          </a:p>
        </p:txBody>
      </p:sp>
      <p:sp>
        <p:nvSpPr>
          <p:cNvPr id="199" name="Rectangle 198">
            <a:extLst>
              <a:ext uri="{FF2B5EF4-FFF2-40B4-BE49-F238E27FC236}">
                <a16:creationId xmlns:a16="http://schemas.microsoft.com/office/drawing/2014/main" id="{CAB96D23-F69B-F66A-4CEF-83F4EF15E0F7}"/>
              </a:ext>
            </a:extLst>
          </p:cNvPr>
          <p:cNvSpPr/>
          <p:nvPr/>
        </p:nvSpPr>
        <p:spPr>
          <a:xfrm>
            <a:off x="6961942" y="15615087"/>
            <a:ext cx="1637458" cy="559031"/>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What does our future hold?</a:t>
            </a:r>
            <a:endParaRPr lang="en-GB" sz="1400" dirty="0">
              <a:solidFill>
                <a:srgbClr val="002060"/>
              </a:solidFill>
              <a:latin typeface="Gill Sans MT" panose="020B0502020104020203" pitchFamily="34" charset="0"/>
            </a:endParaRPr>
          </a:p>
        </p:txBody>
      </p:sp>
      <p:sp>
        <p:nvSpPr>
          <p:cNvPr id="204" name="Rectangle 203">
            <a:extLst>
              <a:ext uri="{FF2B5EF4-FFF2-40B4-BE49-F238E27FC236}">
                <a16:creationId xmlns:a16="http://schemas.microsoft.com/office/drawing/2014/main" id="{CAB96D23-F69B-F66A-4CEF-83F4EF15E0F7}"/>
              </a:ext>
            </a:extLst>
          </p:cNvPr>
          <p:cNvSpPr/>
          <p:nvPr/>
        </p:nvSpPr>
        <p:spPr>
          <a:xfrm>
            <a:off x="5164589" y="15606714"/>
            <a:ext cx="1637458" cy="559031"/>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Maths in real life situations</a:t>
            </a:r>
            <a:endParaRPr lang="en-GB" sz="1400" dirty="0">
              <a:solidFill>
                <a:srgbClr val="002060"/>
              </a:solidFill>
              <a:latin typeface="Gill Sans MT" panose="020B0502020104020203" pitchFamily="34" charset="0"/>
            </a:endParaRPr>
          </a:p>
        </p:txBody>
      </p:sp>
      <p:sp>
        <p:nvSpPr>
          <p:cNvPr id="205" name="Rectangle 204">
            <a:extLst>
              <a:ext uri="{FF2B5EF4-FFF2-40B4-BE49-F238E27FC236}">
                <a16:creationId xmlns:a16="http://schemas.microsoft.com/office/drawing/2014/main" id="{CAB96D23-F69B-F66A-4CEF-83F4EF15E0F7}"/>
              </a:ext>
            </a:extLst>
          </p:cNvPr>
          <p:cNvSpPr/>
          <p:nvPr/>
        </p:nvSpPr>
        <p:spPr>
          <a:xfrm>
            <a:off x="5896461" y="18132203"/>
            <a:ext cx="1339270"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Changing Me</a:t>
            </a:r>
            <a:endParaRPr lang="en-GB" sz="1400" dirty="0">
              <a:solidFill>
                <a:srgbClr val="002060"/>
              </a:solidFill>
              <a:latin typeface="Gill Sans MT" panose="020B0502020104020203" pitchFamily="34" charset="0"/>
            </a:endParaRPr>
          </a:p>
        </p:txBody>
      </p:sp>
      <p:sp>
        <p:nvSpPr>
          <p:cNvPr id="206" name="Rectangle 205">
            <a:extLst>
              <a:ext uri="{FF2B5EF4-FFF2-40B4-BE49-F238E27FC236}">
                <a16:creationId xmlns:a16="http://schemas.microsoft.com/office/drawing/2014/main" id="{CAB96D23-F69B-F66A-4CEF-83F4EF15E0F7}"/>
              </a:ext>
            </a:extLst>
          </p:cNvPr>
          <p:cNvSpPr/>
          <p:nvPr/>
        </p:nvSpPr>
        <p:spPr>
          <a:xfrm>
            <a:off x="8895779" y="18147390"/>
            <a:ext cx="1637458"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Being me in my World</a:t>
            </a:r>
            <a:endParaRPr lang="en-GB" sz="1200" dirty="0">
              <a:solidFill>
                <a:srgbClr val="002060"/>
              </a:solidFill>
              <a:latin typeface="Gill Sans MT" panose="020B0502020104020203" pitchFamily="34" charset="0"/>
            </a:endParaRPr>
          </a:p>
        </p:txBody>
      </p:sp>
      <p:sp>
        <p:nvSpPr>
          <p:cNvPr id="215" name="Rectangle 214">
            <a:extLst>
              <a:ext uri="{FF2B5EF4-FFF2-40B4-BE49-F238E27FC236}">
                <a16:creationId xmlns:a16="http://schemas.microsoft.com/office/drawing/2014/main" id="{CAB96D23-F69B-F66A-4CEF-83F4EF15E0F7}"/>
              </a:ext>
            </a:extLst>
          </p:cNvPr>
          <p:cNvSpPr/>
          <p:nvPr/>
        </p:nvSpPr>
        <p:spPr>
          <a:xfrm>
            <a:off x="2181466" y="20651349"/>
            <a:ext cx="1437409"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Am I a Superhero</a:t>
            </a:r>
            <a:endParaRPr lang="en-GB" sz="1400" dirty="0">
              <a:solidFill>
                <a:srgbClr val="002060"/>
              </a:solidFill>
              <a:latin typeface="Gill Sans MT" panose="020B0502020104020203" pitchFamily="34" charset="0"/>
            </a:endParaRPr>
          </a:p>
        </p:txBody>
      </p:sp>
      <p:sp>
        <p:nvSpPr>
          <p:cNvPr id="216" name="Rectangle 215">
            <a:extLst>
              <a:ext uri="{FF2B5EF4-FFF2-40B4-BE49-F238E27FC236}">
                <a16:creationId xmlns:a16="http://schemas.microsoft.com/office/drawing/2014/main" id="{CAB96D23-F69B-F66A-4CEF-83F4EF15E0F7}"/>
              </a:ext>
            </a:extLst>
          </p:cNvPr>
          <p:cNvSpPr/>
          <p:nvPr/>
        </p:nvSpPr>
        <p:spPr>
          <a:xfrm>
            <a:off x="3800929" y="20653470"/>
            <a:ext cx="1251199"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All about me</a:t>
            </a:r>
            <a:endParaRPr lang="en-GB" sz="1400" dirty="0">
              <a:solidFill>
                <a:srgbClr val="002060"/>
              </a:solidFill>
              <a:latin typeface="Gill Sans MT" panose="020B0502020104020203" pitchFamily="34" charset="0"/>
            </a:endParaRPr>
          </a:p>
        </p:txBody>
      </p:sp>
      <p:graphicFrame>
        <p:nvGraphicFramePr>
          <p:cNvPr id="190" name="Table 15">
            <a:extLst>
              <a:ext uri="{FF2B5EF4-FFF2-40B4-BE49-F238E27FC236}">
                <a16:creationId xmlns:a16="http://schemas.microsoft.com/office/drawing/2014/main" id="{D7D0F05C-020B-E211-2385-019EDDC6B629}"/>
              </a:ext>
            </a:extLst>
          </p:cNvPr>
          <p:cNvGraphicFramePr>
            <a:graphicFrameLocks noGrp="1"/>
          </p:cNvGraphicFramePr>
          <p:nvPr>
            <p:extLst>
              <p:ext uri="{D42A27DB-BD31-4B8C-83A1-F6EECF244321}">
                <p14:modId xmlns:p14="http://schemas.microsoft.com/office/powerpoint/2010/main" val="2654566199"/>
              </p:ext>
            </p:extLst>
          </p:nvPr>
        </p:nvGraphicFramePr>
        <p:xfrm>
          <a:off x="888029" y="1692698"/>
          <a:ext cx="12232884" cy="457200"/>
        </p:xfrm>
        <a:graphic>
          <a:graphicData uri="http://schemas.openxmlformats.org/drawingml/2006/table">
            <a:tbl>
              <a:tblPr firstRow="1" bandRow="1">
                <a:tableStyleId>{5C22544A-7EE6-4342-B048-85BDC9FD1C3A}</a:tableStyleId>
              </a:tblPr>
              <a:tblGrid>
                <a:gridCol w="3058221">
                  <a:extLst>
                    <a:ext uri="{9D8B030D-6E8A-4147-A177-3AD203B41FA5}">
                      <a16:colId xmlns:a16="http://schemas.microsoft.com/office/drawing/2014/main" val="3042622038"/>
                    </a:ext>
                  </a:extLst>
                </a:gridCol>
                <a:gridCol w="3058221">
                  <a:extLst>
                    <a:ext uri="{9D8B030D-6E8A-4147-A177-3AD203B41FA5}">
                      <a16:colId xmlns:a16="http://schemas.microsoft.com/office/drawing/2014/main" val="1969177079"/>
                    </a:ext>
                  </a:extLst>
                </a:gridCol>
                <a:gridCol w="3058221">
                  <a:extLst>
                    <a:ext uri="{9D8B030D-6E8A-4147-A177-3AD203B41FA5}">
                      <a16:colId xmlns:a16="http://schemas.microsoft.com/office/drawing/2014/main" val="912655062"/>
                    </a:ext>
                  </a:extLst>
                </a:gridCol>
                <a:gridCol w="3058221">
                  <a:extLst>
                    <a:ext uri="{9D8B030D-6E8A-4147-A177-3AD203B41FA5}">
                      <a16:colId xmlns:a16="http://schemas.microsoft.com/office/drawing/2014/main" val="3194194724"/>
                    </a:ext>
                  </a:extLst>
                </a:gridCol>
              </a:tblGrid>
              <a:tr h="388068">
                <a:tc>
                  <a:txBody>
                    <a:bodyPr/>
                    <a:lstStyle/>
                    <a:p>
                      <a:pPr algn="ctr"/>
                      <a:r>
                        <a:rPr lang="en-GB" sz="2400" b="0" dirty="0" smtClean="0"/>
                        <a:t>English</a:t>
                      </a:r>
                      <a:endParaRPr lang="en-GB" sz="2400" b="0" dirty="0"/>
                    </a:p>
                  </a:txBody>
                  <a:tcPr>
                    <a:solidFill>
                      <a:srgbClr val="FFFF00"/>
                    </a:solidFill>
                  </a:tcPr>
                </a:tc>
                <a:tc>
                  <a:txBody>
                    <a:bodyPr/>
                    <a:lstStyle/>
                    <a:p>
                      <a:pPr algn="ctr"/>
                      <a:r>
                        <a:rPr lang="en-GB" sz="2400" b="0" dirty="0" smtClean="0"/>
                        <a:t>PSHE</a:t>
                      </a:r>
                      <a:endParaRPr lang="en-GB" sz="2400" b="0" dirty="0"/>
                    </a:p>
                  </a:txBody>
                  <a:tcPr>
                    <a:solidFill>
                      <a:srgbClr val="FF0000"/>
                    </a:solidFill>
                  </a:tcPr>
                </a:tc>
                <a:tc>
                  <a:txBody>
                    <a:bodyPr/>
                    <a:lstStyle/>
                    <a:p>
                      <a:pPr algn="ctr"/>
                      <a:r>
                        <a:rPr lang="en-GB" sz="2400" b="0" dirty="0" smtClean="0"/>
                        <a:t>Science</a:t>
                      </a:r>
                      <a:endParaRPr lang="en-GB" sz="2400" b="0" dirty="0"/>
                    </a:p>
                  </a:txBody>
                  <a:tcPr/>
                </a:tc>
                <a:tc>
                  <a:txBody>
                    <a:bodyPr/>
                    <a:lstStyle/>
                    <a:p>
                      <a:pPr algn="ctr"/>
                      <a:r>
                        <a:rPr lang="en-GB" sz="2000" b="0" dirty="0" smtClean="0"/>
                        <a:t>Maths</a:t>
                      </a:r>
                      <a:endParaRPr lang="en-GB" sz="2000" b="0" dirty="0"/>
                    </a:p>
                  </a:txBody>
                  <a:tcPr>
                    <a:solidFill>
                      <a:srgbClr val="CC00CC"/>
                    </a:solidFill>
                  </a:tcPr>
                </a:tc>
                <a:extLst>
                  <a:ext uri="{0D108BD9-81ED-4DB2-BD59-A6C34878D82A}">
                    <a16:rowId xmlns:a16="http://schemas.microsoft.com/office/drawing/2014/main" val="3033611422"/>
                  </a:ext>
                </a:extLst>
              </a:tr>
            </a:tbl>
          </a:graphicData>
        </a:graphic>
      </p:graphicFrame>
      <p:pic>
        <p:nvPicPr>
          <p:cNvPr id="4" name="Picture 3"/>
          <p:cNvPicPr>
            <a:picLocks noChangeAspect="1"/>
          </p:cNvPicPr>
          <p:nvPr/>
        </p:nvPicPr>
        <p:blipFill>
          <a:blip r:embed="rId5"/>
          <a:stretch>
            <a:fillRect/>
          </a:stretch>
        </p:blipFill>
        <p:spPr>
          <a:xfrm>
            <a:off x="12088241" y="3314829"/>
            <a:ext cx="2286198" cy="2298391"/>
          </a:xfrm>
          <a:prstGeom prst="rect">
            <a:avLst/>
          </a:prstGeom>
        </p:spPr>
      </p:pic>
      <p:sp>
        <p:nvSpPr>
          <p:cNvPr id="14" name="TextBox 13"/>
          <p:cNvSpPr txBox="1"/>
          <p:nvPr/>
        </p:nvSpPr>
        <p:spPr>
          <a:xfrm>
            <a:off x="12613533" y="4146543"/>
            <a:ext cx="1156641" cy="707886"/>
          </a:xfrm>
          <a:prstGeom prst="rect">
            <a:avLst/>
          </a:prstGeom>
          <a:noFill/>
        </p:spPr>
        <p:txBody>
          <a:bodyPr wrap="square" rtlCol="0">
            <a:spAutoFit/>
          </a:bodyPr>
          <a:lstStyle/>
          <a:p>
            <a:pPr algn="ctr"/>
            <a:r>
              <a:rPr lang="en-GB" sz="4000" b="1" dirty="0" smtClean="0">
                <a:solidFill>
                  <a:srgbClr val="002060"/>
                </a:solidFill>
                <a:latin typeface="Gill Sans MT" panose="020B0502020104020203" pitchFamily="34" charset="0"/>
              </a:rPr>
              <a:t>Y12</a:t>
            </a:r>
            <a:endParaRPr lang="en-GB" sz="4000" b="1" dirty="0">
              <a:solidFill>
                <a:srgbClr val="002060"/>
              </a:solidFill>
              <a:latin typeface="Gill Sans MT" panose="020B0502020104020203" pitchFamily="34" charset="0"/>
            </a:endParaRPr>
          </a:p>
        </p:txBody>
      </p:sp>
      <p:sp>
        <p:nvSpPr>
          <p:cNvPr id="179" name="Rectangle 178">
            <a:extLst>
              <a:ext uri="{FF2B5EF4-FFF2-40B4-BE49-F238E27FC236}">
                <a16:creationId xmlns:a16="http://schemas.microsoft.com/office/drawing/2014/main" id="{CAB96D23-F69B-F66A-4CEF-83F4EF15E0F7}"/>
              </a:ext>
            </a:extLst>
          </p:cNvPr>
          <p:cNvSpPr/>
          <p:nvPr/>
        </p:nvSpPr>
        <p:spPr>
          <a:xfrm>
            <a:off x="5215278" y="20651349"/>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Down on the Farm</a:t>
            </a:r>
            <a:endParaRPr lang="en-GB" sz="1200" dirty="0">
              <a:solidFill>
                <a:srgbClr val="002060"/>
              </a:solidFill>
              <a:latin typeface="Gill Sans MT" panose="020B0502020104020203" pitchFamily="34" charset="0"/>
            </a:endParaRPr>
          </a:p>
        </p:txBody>
      </p:sp>
      <p:sp>
        <p:nvSpPr>
          <p:cNvPr id="180" name="Rectangle 179">
            <a:extLst>
              <a:ext uri="{FF2B5EF4-FFF2-40B4-BE49-F238E27FC236}">
                <a16:creationId xmlns:a16="http://schemas.microsoft.com/office/drawing/2014/main" id="{CAB96D23-F69B-F66A-4CEF-83F4EF15E0F7}"/>
              </a:ext>
            </a:extLst>
          </p:cNvPr>
          <p:cNvSpPr/>
          <p:nvPr/>
        </p:nvSpPr>
        <p:spPr>
          <a:xfrm>
            <a:off x="7026839" y="20651349"/>
            <a:ext cx="1637458"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Being me in my World</a:t>
            </a:r>
            <a:endParaRPr lang="en-GB" sz="1200" dirty="0">
              <a:solidFill>
                <a:srgbClr val="002060"/>
              </a:solidFill>
              <a:latin typeface="Gill Sans MT" panose="020B0502020104020203" pitchFamily="34" charset="0"/>
            </a:endParaRPr>
          </a:p>
        </p:txBody>
      </p:sp>
      <p:sp>
        <p:nvSpPr>
          <p:cNvPr id="181" name="Rectangle 180">
            <a:extLst>
              <a:ext uri="{FF2B5EF4-FFF2-40B4-BE49-F238E27FC236}">
                <a16:creationId xmlns:a16="http://schemas.microsoft.com/office/drawing/2014/main" id="{CAB96D23-F69B-F66A-4CEF-83F4EF15E0F7}"/>
              </a:ext>
            </a:extLst>
          </p:cNvPr>
          <p:cNvSpPr/>
          <p:nvPr/>
        </p:nvSpPr>
        <p:spPr>
          <a:xfrm>
            <a:off x="7394845" y="18147390"/>
            <a:ext cx="1358928"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Relationships</a:t>
            </a:r>
            <a:endParaRPr lang="en-GB" sz="1200" dirty="0">
              <a:solidFill>
                <a:srgbClr val="002060"/>
              </a:solidFill>
              <a:latin typeface="Gill Sans MT" panose="020B0502020104020203" pitchFamily="34" charset="0"/>
            </a:endParaRPr>
          </a:p>
        </p:txBody>
      </p:sp>
      <p:sp>
        <p:nvSpPr>
          <p:cNvPr id="219" name="Rectangle 218">
            <a:extLst>
              <a:ext uri="{FF2B5EF4-FFF2-40B4-BE49-F238E27FC236}">
                <a16:creationId xmlns:a16="http://schemas.microsoft.com/office/drawing/2014/main" id="{CAB96D23-F69B-F66A-4CEF-83F4EF15E0F7}"/>
              </a:ext>
            </a:extLst>
          </p:cNvPr>
          <p:cNvSpPr/>
          <p:nvPr/>
        </p:nvSpPr>
        <p:spPr>
          <a:xfrm>
            <a:off x="10664462" y="18123037"/>
            <a:ext cx="1637458"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Dreams and Goals</a:t>
            </a:r>
            <a:endParaRPr lang="en-GB" sz="1200" dirty="0">
              <a:solidFill>
                <a:srgbClr val="002060"/>
              </a:solidFill>
              <a:latin typeface="Gill Sans MT" panose="020B0502020104020203" pitchFamily="34" charset="0"/>
            </a:endParaRPr>
          </a:p>
        </p:txBody>
      </p:sp>
      <p:sp>
        <p:nvSpPr>
          <p:cNvPr id="220" name="Rectangle 219">
            <a:extLst>
              <a:ext uri="{FF2B5EF4-FFF2-40B4-BE49-F238E27FC236}">
                <a16:creationId xmlns:a16="http://schemas.microsoft.com/office/drawing/2014/main" id="{CAB96D23-F69B-F66A-4CEF-83F4EF15E0F7}"/>
              </a:ext>
            </a:extLst>
          </p:cNvPr>
          <p:cNvSpPr/>
          <p:nvPr/>
        </p:nvSpPr>
        <p:spPr>
          <a:xfrm>
            <a:off x="8796792" y="15606715"/>
            <a:ext cx="1637458"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Celebrating Differences</a:t>
            </a:r>
            <a:endParaRPr lang="en-GB" sz="1200" dirty="0">
              <a:solidFill>
                <a:srgbClr val="002060"/>
              </a:solidFill>
              <a:latin typeface="Gill Sans MT" panose="020B0502020104020203" pitchFamily="34" charset="0"/>
            </a:endParaRPr>
          </a:p>
        </p:txBody>
      </p:sp>
      <p:sp>
        <p:nvSpPr>
          <p:cNvPr id="221" name="Rectangle 220">
            <a:extLst>
              <a:ext uri="{FF2B5EF4-FFF2-40B4-BE49-F238E27FC236}">
                <a16:creationId xmlns:a16="http://schemas.microsoft.com/office/drawing/2014/main" id="{CAB96D23-F69B-F66A-4CEF-83F4EF15E0F7}"/>
              </a:ext>
            </a:extLst>
          </p:cNvPr>
          <p:cNvSpPr/>
          <p:nvPr/>
        </p:nvSpPr>
        <p:spPr>
          <a:xfrm>
            <a:off x="10588674" y="15606716"/>
            <a:ext cx="1637458"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Dreams and Goals</a:t>
            </a:r>
            <a:endParaRPr lang="en-GB" sz="1200" dirty="0">
              <a:solidFill>
                <a:srgbClr val="002060"/>
              </a:solidFill>
              <a:latin typeface="Gill Sans MT" panose="020B0502020104020203" pitchFamily="34" charset="0"/>
            </a:endParaRPr>
          </a:p>
        </p:txBody>
      </p:sp>
      <p:sp>
        <p:nvSpPr>
          <p:cNvPr id="222" name="Rectangle 221">
            <a:extLst>
              <a:ext uri="{FF2B5EF4-FFF2-40B4-BE49-F238E27FC236}">
                <a16:creationId xmlns:a16="http://schemas.microsoft.com/office/drawing/2014/main" id="{CAB96D23-F69B-F66A-4CEF-83F4EF15E0F7}"/>
              </a:ext>
            </a:extLst>
          </p:cNvPr>
          <p:cNvSpPr/>
          <p:nvPr/>
        </p:nvSpPr>
        <p:spPr>
          <a:xfrm>
            <a:off x="9489865" y="13041860"/>
            <a:ext cx="1071204"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Relationships</a:t>
            </a:r>
            <a:endParaRPr lang="en-GB" sz="1200" dirty="0">
              <a:solidFill>
                <a:srgbClr val="002060"/>
              </a:solidFill>
              <a:latin typeface="Gill Sans MT" panose="020B0502020104020203" pitchFamily="34" charset="0"/>
            </a:endParaRPr>
          </a:p>
        </p:txBody>
      </p:sp>
      <p:sp>
        <p:nvSpPr>
          <p:cNvPr id="223" name="Rectangle 222">
            <a:extLst>
              <a:ext uri="{FF2B5EF4-FFF2-40B4-BE49-F238E27FC236}">
                <a16:creationId xmlns:a16="http://schemas.microsoft.com/office/drawing/2014/main" id="{CAB96D23-F69B-F66A-4CEF-83F4EF15E0F7}"/>
              </a:ext>
            </a:extLst>
          </p:cNvPr>
          <p:cNvSpPr/>
          <p:nvPr/>
        </p:nvSpPr>
        <p:spPr>
          <a:xfrm>
            <a:off x="10756665" y="13078955"/>
            <a:ext cx="1386079"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Dreams and Goals</a:t>
            </a:r>
            <a:endParaRPr lang="en-GB" sz="1200" dirty="0">
              <a:solidFill>
                <a:srgbClr val="002060"/>
              </a:solidFill>
              <a:latin typeface="Gill Sans MT" panose="020B0502020104020203" pitchFamily="34" charset="0"/>
            </a:endParaRPr>
          </a:p>
        </p:txBody>
      </p:sp>
      <p:sp>
        <p:nvSpPr>
          <p:cNvPr id="224" name="Rectangle 223">
            <a:extLst>
              <a:ext uri="{FF2B5EF4-FFF2-40B4-BE49-F238E27FC236}">
                <a16:creationId xmlns:a16="http://schemas.microsoft.com/office/drawing/2014/main" id="{CAB96D23-F69B-F66A-4CEF-83F4EF15E0F7}"/>
              </a:ext>
            </a:extLst>
          </p:cNvPr>
          <p:cNvSpPr/>
          <p:nvPr/>
        </p:nvSpPr>
        <p:spPr>
          <a:xfrm>
            <a:off x="8560840" y="10552447"/>
            <a:ext cx="1244490"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Celebrating Differences</a:t>
            </a:r>
            <a:endParaRPr lang="en-GB" sz="1200" dirty="0">
              <a:solidFill>
                <a:srgbClr val="002060"/>
              </a:solidFill>
              <a:latin typeface="Gill Sans MT" panose="020B0502020104020203" pitchFamily="34" charset="0"/>
            </a:endParaRPr>
          </a:p>
        </p:txBody>
      </p:sp>
      <p:sp>
        <p:nvSpPr>
          <p:cNvPr id="225" name="Rectangle 224">
            <a:extLst>
              <a:ext uri="{FF2B5EF4-FFF2-40B4-BE49-F238E27FC236}">
                <a16:creationId xmlns:a16="http://schemas.microsoft.com/office/drawing/2014/main" id="{CAB96D23-F69B-F66A-4CEF-83F4EF15E0F7}"/>
              </a:ext>
            </a:extLst>
          </p:cNvPr>
          <p:cNvSpPr/>
          <p:nvPr/>
        </p:nvSpPr>
        <p:spPr>
          <a:xfrm>
            <a:off x="9951889" y="10563205"/>
            <a:ext cx="1210777"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Dreams and Goals</a:t>
            </a:r>
            <a:endParaRPr lang="en-GB" sz="1200" dirty="0">
              <a:solidFill>
                <a:srgbClr val="002060"/>
              </a:solidFill>
              <a:latin typeface="Gill Sans MT" panose="020B0502020104020203" pitchFamily="34" charset="0"/>
            </a:endParaRPr>
          </a:p>
        </p:txBody>
      </p:sp>
      <p:sp>
        <p:nvSpPr>
          <p:cNvPr id="227" name="Rectangle 226">
            <a:extLst>
              <a:ext uri="{FF2B5EF4-FFF2-40B4-BE49-F238E27FC236}">
                <a16:creationId xmlns:a16="http://schemas.microsoft.com/office/drawing/2014/main" id="{CAB96D23-F69B-F66A-4CEF-83F4EF15E0F7}"/>
              </a:ext>
            </a:extLst>
          </p:cNvPr>
          <p:cNvSpPr/>
          <p:nvPr/>
        </p:nvSpPr>
        <p:spPr>
          <a:xfrm>
            <a:off x="11304252" y="10567180"/>
            <a:ext cx="1179403"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Changing Me</a:t>
            </a:r>
            <a:endParaRPr lang="en-GB" sz="1200" dirty="0">
              <a:solidFill>
                <a:srgbClr val="002060"/>
              </a:solidFill>
              <a:latin typeface="Gill Sans MT" panose="020B0502020104020203" pitchFamily="34" charset="0"/>
            </a:endParaRPr>
          </a:p>
        </p:txBody>
      </p:sp>
      <p:sp>
        <p:nvSpPr>
          <p:cNvPr id="230" name="Rectangle 229">
            <a:extLst>
              <a:ext uri="{FF2B5EF4-FFF2-40B4-BE49-F238E27FC236}">
                <a16:creationId xmlns:a16="http://schemas.microsoft.com/office/drawing/2014/main" id="{CAB96D23-F69B-F66A-4CEF-83F4EF15E0F7}"/>
              </a:ext>
            </a:extLst>
          </p:cNvPr>
          <p:cNvSpPr/>
          <p:nvPr/>
        </p:nvSpPr>
        <p:spPr>
          <a:xfrm>
            <a:off x="8639581" y="8027982"/>
            <a:ext cx="1113647"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Healthy Me</a:t>
            </a:r>
            <a:endParaRPr lang="en-GB" sz="1200" dirty="0">
              <a:solidFill>
                <a:srgbClr val="002060"/>
              </a:solidFill>
              <a:latin typeface="Gill Sans MT" panose="020B0502020104020203" pitchFamily="34" charset="0"/>
            </a:endParaRPr>
          </a:p>
        </p:txBody>
      </p:sp>
      <p:sp>
        <p:nvSpPr>
          <p:cNvPr id="231" name="Rectangle 230">
            <a:extLst>
              <a:ext uri="{FF2B5EF4-FFF2-40B4-BE49-F238E27FC236}">
                <a16:creationId xmlns:a16="http://schemas.microsoft.com/office/drawing/2014/main" id="{CAB96D23-F69B-F66A-4CEF-83F4EF15E0F7}"/>
              </a:ext>
            </a:extLst>
          </p:cNvPr>
          <p:cNvSpPr/>
          <p:nvPr/>
        </p:nvSpPr>
        <p:spPr>
          <a:xfrm>
            <a:off x="10031531" y="8753006"/>
            <a:ext cx="1183222"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Changing Me</a:t>
            </a:r>
            <a:endParaRPr lang="en-GB" sz="1200" dirty="0">
              <a:solidFill>
                <a:srgbClr val="002060"/>
              </a:solidFill>
              <a:latin typeface="Gill Sans MT" panose="020B0502020104020203" pitchFamily="34" charset="0"/>
            </a:endParaRPr>
          </a:p>
        </p:txBody>
      </p:sp>
      <p:sp>
        <p:nvSpPr>
          <p:cNvPr id="232" name="Rectangle 231">
            <a:extLst>
              <a:ext uri="{FF2B5EF4-FFF2-40B4-BE49-F238E27FC236}">
                <a16:creationId xmlns:a16="http://schemas.microsoft.com/office/drawing/2014/main" id="{CAB96D23-F69B-F66A-4CEF-83F4EF15E0F7}"/>
              </a:ext>
            </a:extLst>
          </p:cNvPr>
          <p:cNvSpPr/>
          <p:nvPr/>
        </p:nvSpPr>
        <p:spPr>
          <a:xfrm>
            <a:off x="8208045" y="8733967"/>
            <a:ext cx="1637458"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Being me in my World</a:t>
            </a:r>
            <a:endParaRPr lang="en-GB" sz="1200" dirty="0">
              <a:solidFill>
                <a:srgbClr val="002060"/>
              </a:solidFill>
              <a:latin typeface="Gill Sans MT" panose="020B0502020104020203" pitchFamily="34" charset="0"/>
            </a:endParaRPr>
          </a:p>
        </p:txBody>
      </p:sp>
      <p:sp>
        <p:nvSpPr>
          <p:cNvPr id="233" name="Rectangle 232">
            <a:extLst>
              <a:ext uri="{FF2B5EF4-FFF2-40B4-BE49-F238E27FC236}">
                <a16:creationId xmlns:a16="http://schemas.microsoft.com/office/drawing/2014/main" id="{CAB96D23-F69B-F66A-4CEF-83F4EF15E0F7}"/>
              </a:ext>
            </a:extLst>
          </p:cNvPr>
          <p:cNvSpPr/>
          <p:nvPr/>
        </p:nvSpPr>
        <p:spPr>
          <a:xfrm>
            <a:off x="8822092" y="20651349"/>
            <a:ext cx="1637458"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Celebrating Differences</a:t>
            </a:r>
            <a:endParaRPr lang="en-GB" sz="1200" dirty="0">
              <a:solidFill>
                <a:srgbClr val="002060"/>
              </a:solidFill>
              <a:latin typeface="Gill Sans MT" panose="020B0502020104020203" pitchFamily="34" charset="0"/>
            </a:endParaRPr>
          </a:p>
        </p:txBody>
      </p:sp>
      <p:sp>
        <p:nvSpPr>
          <p:cNvPr id="234" name="Rectangle 233">
            <a:extLst>
              <a:ext uri="{FF2B5EF4-FFF2-40B4-BE49-F238E27FC236}">
                <a16:creationId xmlns:a16="http://schemas.microsoft.com/office/drawing/2014/main" id="{CAB96D23-F69B-F66A-4CEF-83F4EF15E0F7}"/>
              </a:ext>
            </a:extLst>
          </p:cNvPr>
          <p:cNvSpPr/>
          <p:nvPr/>
        </p:nvSpPr>
        <p:spPr>
          <a:xfrm>
            <a:off x="10602192" y="20651349"/>
            <a:ext cx="1637458"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Dreams and Goals</a:t>
            </a:r>
            <a:endParaRPr lang="en-GB" sz="1200" dirty="0">
              <a:solidFill>
                <a:srgbClr val="002060"/>
              </a:solidFill>
              <a:latin typeface="Gill Sans MT" panose="020B0502020104020203" pitchFamily="34" charset="0"/>
            </a:endParaRPr>
          </a:p>
        </p:txBody>
      </p:sp>
      <p:sp>
        <p:nvSpPr>
          <p:cNvPr id="235" name="Rectangle 234">
            <a:extLst>
              <a:ext uri="{FF2B5EF4-FFF2-40B4-BE49-F238E27FC236}">
                <a16:creationId xmlns:a16="http://schemas.microsoft.com/office/drawing/2014/main" id="{CAB96D23-F69B-F66A-4CEF-83F4EF15E0F7}"/>
              </a:ext>
            </a:extLst>
          </p:cNvPr>
          <p:cNvSpPr/>
          <p:nvPr/>
        </p:nvSpPr>
        <p:spPr>
          <a:xfrm>
            <a:off x="3316474" y="15606713"/>
            <a:ext cx="1637458" cy="559031"/>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Working Scientifically</a:t>
            </a:r>
            <a:endParaRPr lang="en-GB" sz="1400" dirty="0">
              <a:solidFill>
                <a:srgbClr val="002060"/>
              </a:solidFill>
              <a:latin typeface="Gill Sans MT" panose="020B0502020104020203" pitchFamily="34" charset="0"/>
            </a:endParaRPr>
          </a:p>
        </p:txBody>
      </p:sp>
      <p:sp>
        <p:nvSpPr>
          <p:cNvPr id="236" name="Rectangle 235">
            <a:extLst>
              <a:ext uri="{FF2B5EF4-FFF2-40B4-BE49-F238E27FC236}">
                <a16:creationId xmlns:a16="http://schemas.microsoft.com/office/drawing/2014/main" id="{CAB96D23-F69B-F66A-4CEF-83F4EF15E0F7}"/>
              </a:ext>
            </a:extLst>
          </p:cNvPr>
          <p:cNvSpPr/>
          <p:nvPr/>
        </p:nvSpPr>
        <p:spPr>
          <a:xfrm>
            <a:off x="1554809" y="10569970"/>
            <a:ext cx="1260171" cy="559031"/>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002060"/>
                </a:solidFill>
                <a:latin typeface="Gill Sans MT" panose="020B0502020104020203" pitchFamily="34" charset="0"/>
              </a:rPr>
              <a:t>Maths in real life situations</a:t>
            </a:r>
            <a:endParaRPr lang="en-GB" sz="1600" dirty="0">
              <a:solidFill>
                <a:srgbClr val="002060"/>
              </a:solidFill>
              <a:latin typeface="Gill Sans MT" panose="020B0502020104020203" pitchFamily="34" charset="0"/>
            </a:endParaRPr>
          </a:p>
        </p:txBody>
      </p:sp>
      <p:sp>
        <p:nvSpPr>
          <p:cNvPr id="239" name="Rectangle 238">
            <a:extLst>
              <a:ext uri="{FF2B5EF4-FFF2-40B4-BE49-F238E27FC236}">
                <a16:creationId xmlns:a16="http://schemas.microsoft.com/office/drawing/2014/main" id="{CAB96D23-F69B-F66A-4CEF-83F4EF15E0F7}"/>
              </a:ext>
            </a:extLst>
          </p:cNvPr>
          <p:cNvSpPr/>
          <p:nvPr/>
        </p:nvSpPr>
        <p:spPr>
          <a:xfrm>
            <a:off x="2964407" y="10552446"/>
            <a:ext cx="1206101" cy="559031"/>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Working Scientifically</a:t>
            </a:r>
            <a:endParaRPr lang="en-GB" sz="1400" dirty="0">
              <a:solidFill>
                <a:srgbClr val="002060"/>
              </a:solidFill>
              <a:latin typeface="Gill Sans MT" panose="020B0502020104020203" pitchFamily="34" charset="0"/>
            </a:endParaRPr>
          </a:p>
        </p:txBody>
      </p:sp>
      <p:sp>
        <p:nvSpPr>
          <p:cNvPr id="240" name="Rectangle 239">
            <a:extLst>
              <a:ext uri="{FF2B5EF4-FFF2-40B4-BE49-F238E27FC236}">
                <a16:creationId xmlns:a16="http://schemas.microsoft.com/office/drawing/2014/main" id="{CAB96D23-F69B-F66A-4CEF-83F4EF15E0F7}"/>
              </a:ext>
            </a:extLst>
          </p:cNvPr>
          <p:cNvSpPr/>
          <p:nvPr/>
        </p:nvSpPr>
        <p:spPr>
          <a:xfrm>
            <a:off x="9907002" y="8038628"/>
            <a:ext cx="1183222"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Celebrating Differences</a:t>
            </a:r>
            <a:endParaRPr lang="en-GB" sz="1200" dirty="0">
              <a:solidFill>
                <a:srgbClr val="002060"/>
              </a:solidFill>
              <a:latin typeface="Gill Sans MT" panose="020B0502020104020203" pitchFamily="34" charset="0"/>
            </a:endParaRPr>
          </a:p>
        </p:txBody>
      </p:sp>
      <p:sp>
        <p:nvSpPr>
          <p:cNvPr id="241" name="Rectangle 240">
            <a:extLst>
              <a:ext uri="{FF2B5EF4-FFF2-40B4-BE49-F238E27FC236}">
                <a16:creationId xmlns:a16="http://schemas.microsoft.com/office/drawing/2014/main" id="{CAB96D23-F69B-F66A-4CEF-83F4EF15E0F7}"/>
              </a:ext>
            </a:extLst>
          </p:cNvPr>
          <p:cNvSpPr/>
          <p:nvPr/>
        </p:nvSpPr>
        <p:spPr>
          <a:xfrm>
            <a:off x="11250343" y="8030143"/>
            <a:ext cx="1183222"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Dreams and Goals</a:t>
            </a:r>
            <a:endParaRPr lang="en-GB" sz="1200" dirty="0">
              <a:solidFill>
                <a:srgbClr val="002060"/>
              </a:solidFill>
              <a:latin typeface="Gill Sans MT" panose="020B0502020104020203" pitchFamily="34" charset="0"/>
            </a:endParaRPr>
          </a:p>
        </p:txBody>
      </p:sp>
      <p:sp>
        <p:nvSpPr>
          <p:cNvPr id="242" name="Rectangle 241">
            <a:extLst>
              <a:ext uri="{FF2B5EF4-FFF2-40B4-BE49-F238E27FC236}">
                <a16:creationId xmlns:a16="http://schemas.microsoft.com/office/drawing/2014/main" id="{CAB96D23-F69B-F66A-4CEF-83F4EF15E0F7}"/>
              </a:ext>
            </a:extLst>
          </p:cNvPr>
          <p:cNvSpPr/>
          <p:nvPr/>
        </p:nvSpPr>
        <p:spPr>
          <a:xfrm>
            <a:off x="10732448" y="5495788"/>
            <a:ext cx="1637458"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Being me in my World</a:t>
            </a:r>
            <a:endParaRPr lang="en-GB" sz="1200" dirty="0">
              <a:solidFill>
                <a:srgbClr val="002060"/>
              </a:solidFill>
              <a:latin typeface="Gill Sans MT" panose="020B0502020104020203" pitchFamily="34" charset="0"/>
            </a:endParaRPr>
          </a:p>
        </p:txBody>
      </p:sp>
      <p:sp>
        <p:nvSpPr>
          <p:cNvPr id="243" name="Rectangle 242">
            <a:extLst>
              <a:ext uri="{FF2B5EF4-FFF2-40B4-BE49-F238E27FC236}">
                <a16:creationId xmlns:a16="http://schemas.microsoft.com/office/drawing/2014/main" id="{CAB96D23-F69B-F66A-4CEF-83F4EF15E0F7}"/>
              </a:ext>
            </a:extLst>
          </p:cNvPr>
          <p:cNvSpPr/>
          <p:nvPr/>
        </p:nvSpPr>
        <p:spPr>
          <a:xfrm>
            <a:off x="10287565" y="6211079"/>
            <a:ext cx="1183222"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Dreams and Goals</a:t>
            </a:r>
            <a:endParaRPr lang="en-GB" sz="1200" dirty="0">
              <a:solidFill>
                <a:srgbClr val="002060"/>
              </a:solidFill>
              <a:latin typeface="Gill Sans MT" panose="020B0502020104020203" pitchFamily="34" charset="0"/>
            </a:endParaRPr>
          </a:p>
        </p:txBody>
      </p:sp>
      <p:sp>
        <p:nvSpPr>
          <p:cNvPr id="244" name="Rectangle 243">
            <a:extLst>
              <a:ext uri="{FF2B5EF4-FFF2-40B4-BE49-F238E27FC236}">
                <a16:creationId xmlns:a16="http://schemas.microsoft.com/office/drawing/2014/main" id="{CAB96D23-F69B-F66A-4CEF-83F4EF15E0F7}"/>
              </a:ext>
            </a:extLst>
          </p:cNvPr>
          <p:cNvSpPr/>
          <p:nvPr/>
        </p:nvSpPr>
        <p:spPr>
          <a:xfrm>
            <a:off x="9039590" y="6217795"/>
            <a:ext cx="1113647"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Healthy Me</a:t>
            </a:r>
            <a:endParaRPr lang="en-GB" sz="1200" dirty="0">
              <a:solidFill>
                <a:srgbClr val="002060"/>
              </a:solidFill>
              <a:latin typeface="Gill Sans MT" panose="020B0502020104020203" pitchFamily="34" charset="0"/>
            </a:endParaRPr>
          </a:p>
        </p:txBody>
      </p:sp>
      <p:sp>
        <p:nvSpPr>
          <p:cNvPr id="245" name="Rectangle 244">
            <a:extLst>
              <a:ext uri="{FF2B5EF4-FFF2-40B4-BE49-F238E27FC236}">
                <a16:creationId xmlns:a16="http://schemas.microsoft.com/office/drawing/2014/main" id="{CAB96D23-F69B-F66A-4CEF-83F4EF15E0F7}"/>
              </a:ext>
            </a:extLst>
          </p:cNvPr>
          <p:cNvSpPr/>
          <p:nvPr/>
        </p:nvSpPr>
        <p:spPr>
          <a:xfrm>
            <a:off x="7733386" y="5497257"/>
            <a:ext cx="1244898" cy="566056"/>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2060"/>
                </a:solidFill>
                <a:latin typeface="Gill Sans MT" panose="020B0502020104020203" pitchFamily="34" charset="0"/>
              </a:rPr>
              <a:t>Work Experience</a:t>
            </a:r>
            <a:endParaRPr lang="en-GB" sz="1000" dirty="0">
              <a:solidFill>
                <a:srgbClr val="002060"/>
              </a:solidFill>
              <a:latin typeface="Gill Sans MT" panose="020B0502020104020203" pitchFamily="34" charset="0"/>
            </a:endParaRPr>
          </a:p>
        </p:txBody>
      </p:sp>
      <p:sp>
        <p:nvSpPr>
          <p:cNvPr id="246" name="Rectangle 245">
            <a:extLst>
              <a:ext uri="{FF2B5EF4-FFF2-40B4-BE49-F238E27FC236}">
                <a16:creationId xmlns:a16="http://schemas.microsoft.com/office/drawing/2014/main" id="{CAB96D23-F69B-F66A-4CEF-83F4EF15E0F7}"/>
              </a:ext>
            </a:extLst>
          </p:cNvPr>
          <p:cNvSpPr/>
          <p:nvPr/>
        </p:nvSpPr>
        <p:spPr>
          <a:xfrm>
            <a:off x="6146238" y="8757883"/>
            <a:ext cx="1891455" cy="549275"/>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002060"/>
                </a:solidFill>
                <a:latin typeface="Gill Sans MT" panose="020B0502020104020203" pitchFamily="34" charset="0"/>
              </a:rPr>
              <a:t>KS4 Vocational Options</a:t>
            </a:r>
            <a:endParaRPr lang="en-GB" sz="1600" dirty="0">
              <a:solidFill>
                <a:srgbClr val="002060"/>
              </a:solidFill>
              <a:latin typeface="Gill Sans MT" panose="020B0502020104020203" pitchFamily="34" charset="0"/>
            </a:endParaRPr>
          </a:p>
        </p:txBody>
      </p:sp>
      <p:pic>
        <p:nvPicPr>
          <p:cNvPr id="12" name="Picture 11"/>
          <p:cNvPicPr>
            <a:picLocks noChangeAspect="1"/>
          </p:cNvPicPr>
          <p:nvPr/>
        </p:nvPicPr>
        <p:blipFill>
          <a:blip r:embed="rId6"/>
          <a:stretch>
            <a:fillRect/>
          </a:stretch>
        </p:blipFill>
        <p:spPr>
          <a:xfrm>
            <a:off x="5509333" y="2857351"/>
            <a:ext cx="1737511" cy="658425"/>
          </a:xfrm>
          <a:prstGeom prst="rect">
            <a:avLst/>
          </a:prstGeom>
        </p:spPr>
      </p:pic>
      <p:sp>
        <p:nvSpPr>
          <p:cNvPr id="247" name="Rectangle 246">
            <a:extLst>
              <a:ext uri="{FF2B5EF4-FFF2-40B4-BE49-F238E27FC236}">
                <a16:creationId xmlns:a16="http://schemas.microsoft.com/office/drawing/2014/main" id="{CAB96D23-F69B-F66A-4CEF-83F4EF15E0F7}"/>
              </a:ext>
            </a:extLst>
          </p:cNvPr>
          <p:cNvSpPr/>
          <p:nvPr/>
        </p:nvSpPr>
        <p:spPr>
          <a:xfrm>
            <a:off x="2940421" y="2915097"/>
            <a:ext cx="1113647"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Healthy Me</a:t>
            </a:r>
            <a:endParaRPr lang="en-GB" sz="1200" dirty="0">
              <a:solidFill>
                <a:srgbClr val="002060"/>
              </a:solidFill>
              <a:latin typeface="Gill Sans MT" panose="020B0502020104020203" pitchFamily="34" charset="0"/>
            </a:endParaRPr>
          </a:p>
        </p:txBody>
      </p:sp>
      <p:sp>
        <p:nvSpPr>
          <p:cNvPr id="248" name="Rectangle 247">
            <a:extLst>
              <a:ext uri="{FF2B5EF4-FFF2-40B4-BE49-F238E27FC236}">
                <a16:creationId xmlns:a16="http://schemas.microsoft.com/office/drawing/2014/main" id="{CAB96D23-F69B-F66A-4CEF-83F4EF15E0F7}"/>
              </a:ext>
            </a:extLst>
          </p:cNvPr>
          <p:cNvSpPr/>
          <p:nvPr/>
        </p:nvSpPr>
        <p:spPr>
          <a:xfrm>
            <a:off x="4228550" y="2907047"/>
            <a:ext cx="1183222" cy="559031"/>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Dreams and Goals</a:t>
            </a:r>
            <a:endParaRPr lang="en-GB" sz="1200" dirty="0">
              <a:solidFill>
                <a:srgbClr val="002060"/>
              </a:solidFill>
              <a:latin typeface="Gill Sans MT" panose="020B0502020104020203" pitchFamily="34" charset="0"/>
            </a:endParaRPr>
          </a:p>
        </p:txBody>
      </p:sp>
      <p:sp>
        <p:nvSpPr>
          <p:cNvPr id="133" name="Rectangle 132">
            <a:extLst>
              <a:ext uri="{FF2B5EF4-FFF2-40B4-BE49-F238E27FC236}">
                <a16:creationId xmlns:a16="http://schemas.microsoft.com/office/drawing/2014/main" id="{CAB96D23-F69B-F66A-4CEF-83F4EF15E0F7}"/>
              </a:ext>
            </a:extLst>
          </p:cNvPr>
          <p:cNvSpPr/>
          <p:nvPr/>
        </p:nvSpPr>
        <p:spPr>
          <a:xfrm>
            <a:off x="4489728" y="18140573"/>
            <a:ext cx="1251199"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Farm to Fork</a:t>
            </a:r>
            <a:endParaRPr lang="en-GB" sz="1400" dirty="0">
              <a:solidFill>
                <a:srgbClr val="002060"/>
              </a:solidFill>
              <a:latin typeface="Gill Sans MT" panose="020B0502020104020203" pitchFamily="34" charset="0"/>
            </a:endParaRPr>
          </a:p>
        </p:txBody>
      </p:sp>
      <p:sp>
        <p:nvSpPr>
          <p:cNvPr id="134" name="Rectangle 133">
            <a:extLst>
              <a:ext uri="{FF2B5EF4-FFF2-40B4-BE49-F238E27FC236}">
                <a16:creationId xmlns:a16="http://schemas.microsoft.com/office/drawing/2014/main" id="{CAB96D23-F69B-F66A-4CEF-83F4EF15E0F7}"/>
              </a:ext>
            </a:extLst>
          </p:cNvPr>
          <p:cNvSpPr/>
          <p:nvPr/>
        </p:nvSpPr>
        <p:spPr>
          <a:xfrm>
            <a:off x="3088220" y="18147390"/>
            <a:ext cx="1251199"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mtClean="0">
                <a:solidFill>
                  <a:srgbClr val="002060"/>
                </a:solidFill>
                <a:latin typeface="Gill Sans MT" panose="020B0502020104020203" pitchFamily="34" charset="0"/>
              </a:rPr>
              <a:t>Nurturing Nurses</a:t>
            </a:r>
            <a:endParaRPr lang="en-GB" sz="1400" dirty="0">
              <a:solidFill>
                <a:srgbClr val="002060"/>
              </a:solidFill>
              <a:latin typeface="Gill Sans MT" panose="020B0502020104020203" pitchFamily="34" charset="0"/>
            </a:endParaRPr>
          </a:p>
        </p:txBody>
      </p:sp>
    </p:spTree>
    <p:extLst>
      <p:ext uri="{BB962C8B-B14F-4D97-AF65-F5344CB8AC3E}">
        <p14:creationId xmlns:p14="http://schemas.microsoft.com/office/powerpoint/2010/main" val="328912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grpSp>
        <p:nvGrpSpPr>
          <p:cNvPr id="58" name="Group 57">
            <a:extLst>
              <a:ext uri="{FF2B5EF4-FFF2-40B4-BE49-F238E27FC236}">
                <a16:creationId xmlns:a16="http://schemas.microsoft.com/office/drawing/2014/main" id="{DA1B694F-97EF-EEBB-0F29-1ABF5FB94E21}"/>
              </a:ext>
            </a:extLst>
          </p:cNvPr>
          <p:cNvGrpSpPr/>
          <p:nvPr/>
        </p:nvGrpSpPr>
        <p:grpSpPr>
          <a:xfrm>
            <a:off x="316552" y="1"/>
            <a:ext cx="13761399" cy="22629108"/>
            <a:chOff x="473671" y="-3614715"/>
            <a:chExt cx="13447291" cy="25137402"/>
          </a:xfrm>
          <a:solidFill>
            <a:srgbClr val="003399"/>
          </a:solidFill>
        </p:grpSpPr>
        <p:sp>
          <p:nvSpPr>
            <p:cNvPr id="9" name="Rectangle 8">
              <a:extLst>
                <a:ext uri="{FF2B5EF4-FFF2-40B4-BE49-F238E27FC236}">
                  <a16:creationId xmlns:a16="http://schemas.microsoft.com/office/drawing/2014/main" id="{B558D110-862C-B9B4-7C1E-5EACB902EB13}"/>
                </a:ext>
              </a:extLst>
            </p:cNvPr>
            <p:cNvSpPr/>
            <p:nvPr/>
          </p:nvSpPr>
          <p:spPr>
            <a:xfrm flipH="1">
              <a:off x="2260966" y="17922687"/>
              <a:ext cx="9841706" cy="794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35" name="Group 34">
              <a:extLst>
                <a:ext uri="{FF2B5EF4-FFF2-40B4-BE49-F238E27FC236}">
                  <a16:creationId xmlns:a16="http://schemas.microsoft.com/office/drawing/2014/main" id="{CC394F89-47B2-475C-02F7-4155460E8B94}"/>
                </a:ext>
              </a:extLst>
            </p:cNvPr>
            <p:cNvGrpSpPr/>
            <p:nvPr/>
          </p:nvGrpSpPr>
          <p:grpSpPr>
            <a:xfrm flipH="1">
              <a:off x="2297541" y="15117268"/>
              <a:ext cx="11623421" cy="3600001"/>
              <a:chOff x="1400398" y="16812618"/>
              <a:chExt cx="11623421" cy="4094095"/>
            </a:xfrm>
            <a:grpFill/>
          </p:grpSpPr>
          <p:sp>
            <p:nvSpPr>
              <p:cNvPr id="36" name="Block Arc 35">
                <a:extLst>
                  <a:ext uri="{FF2B5EF4-FFF2-40B4-BE49-F238E27FC236}">
                    <a16:creationId xmlns:a16="http://schemas.microsoft.com/office/drawing/2014/main" id="{99547270-CFA5-2DE8-2255-016D89970F5E}"/>
                  </a:ext>
                </a:extLst>
              </p:cNvPr>
              <p:cNvSpPr/>
              <p:nvPr/>
            </p:nvSpPr>
            <p:spPr>
              <a:xfrm rot="16200000">
                <a:off x="1153351" y="17059666"/>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7" name="Rectangle 36">
                <a:extLst>
                  <a:ext uri="{FF2B5EF4-FFF2-40B4-BE49-F238E27FC236}">
                    <a16:creationId xmlns:a16="http://schemas.microsoft.com/office/drawing/2014/main" id="{ABF85B87-06C8-92AF-F508-C528F297707C}"/>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4" name="Group 53">
              <a:extLst>
                <a:ext uri="{FF2B5EF4-FFF2-40B4-BE49-F238E27FC236}">
                  <a16:creationId xmlns:a16="http://schemas.microsoft.com/office/drawing/2014/main" id="{3F78DAFD-741A-BBB6-6CAD-7A0964FBDC61}"/>
                </a:ext>
              </a:extLst>
            </p:cNvPr>
            <p:cNvGrpSpPr/>
            <p:nvPr/>
          </p:nvGrpSpPr>
          <p:grpSpPr>
            <a:xfrm>
              <a:off x="473671" y="17922687"/>
              <a:ext cx="3605580" cy="3600000"/>
              <a:chOff x="473671" y="17922687"/>
              <a:chExt cx="3605580" cy="3600000"/>
            </a:xfrm>
            <a:grpFill/>
          </p:grpSpPr>
          <p:sp>
            <p:nvSpPr>
              <p:cNvPr id="4" name="Block Arc 3">
                <a:extLst>
                  <a:ext uri="{FF2B5EF4-FFF2-40B4-BE49-F238E27FC236}">
                    <a16:creationId xmlns:a16="http://schemas.microsoft.com/office/drawing/2014/main" id="{BE55D210-5F99-6775-6663-0051075B5AED}"/>
                  </a:ext>
                </a:extLst>
              </p:cNvPr>
              <p:cNvSpPr/>
              <p:nvPr/>
            </p:nvSpPr>
            <p:spPr>
              <a:xfrm rot="16200000">
                <a:off x="479251" y="17922687"/>
                <a:ext cx="3600000" cy="3600000"/>
              </a:xfrm>
              <a:prstGeom prst="blockArc">
                <a:avLst>
                  <a:gd name="adj1" fmla="val 16149887"/>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8" name="Rectangle 37">
                <a:extLst>
                  <a:ext uri="{FF2B5EF4-FFF2-40B4-BE49-F238E27FC236}">
                    <a16:creationId xmlns:a16="http://schemas.microsoft.com/office/drawing/2014/main" id="{FDCA2D39-7CF6-6561-E278-568097A0013D}"/>
                  </a:ext>
                </a:extLst>
              </p:cNvPr>
              <p:cNvSpPr/>
              <p:nvPr/>
            </p:nvSpPr>
            <p:spPr>
              <a:xfrm rot="5400000" flipH="1">
                <a:off x="480558" y="19722097"/>
                <a:ext cx="693310" cy="7070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39" name="Group 38">
              <a:extLst>
                <a:ext uri="{FF2B5EF4-FFF2-40B4-BE49-F238E27FC236}">
                  <a16:creationId xmlns:a16="http://schemas.microsoft.com/office/drawing/2014/main" id="{3DC72658-6FB1-93B0-86B5-820ACB2A6DB5}"/>
                </a:ext>
              </a:extLst>
            </p:cNvPr>
            <p:cNvGrpSpPr/>
            <p:nvPr/>
          </p:nvGrpSpPr>
          <p:grpSpPr>
            <a:xfrm>
              <a:off x="497539" y="12311848"/>
              <a:ext cx="11623421" cy="3600001"/>
              <a:chOff x="1400398" y="16812618"/>
              <a:chExt cx="11623421" cy="4094095"/>
            </a:xfrm>
            <a:grpFill/>
          </p:grpSpPr>
          <p:sp>
            <p:nvSpPr>
              <p:cNvPr id="40" name="Block Arc 39">
                <a:extLst>
                  <a:ext uri="{FF2B5EF4-FFF2-40B4-BE49-F238E27FC236}">
                    <a16:creationId xmlns:a16="http://schemas.microsoft.com/office/drawing/2014/main" id="{CB7B2212-5C00-47E6-3DE1-F07A74BF5C98}"/>
                  </a:ext>
                </a:extLst>
              </p:cNvPr>
              <p:cNvSpPr/>
              <p:nvPr/>
            </p:nvSpPr>
            <p:spPr>
              <a:xfrm rot="16200000">
                <a:off x="1153351" y="17059666"/>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1" name="Rectangle 40">
                <a:extLst>
                  <a:ext uri="{FF2B5EF4-FFF2-40B4-BE49-F238E27FC236}">
                    <a16:creationId xmlns:a16="http://schemas.microsoft.com/office/drawing/2014/main" id="{5FB7DD02-0B2F-68DC-C4E1-CC42EEEBC694}"/>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2" name="Group 41">
              <a:extLst>
                <a:ext uri="{FF2B5EF4-FFF2-40B4-BE49-F238E27FC236}">
                  <a16:creationId xmlns:a16="http://schemas.microsoft.com/office/drawing/2014/main" id="{C159A588-51E9-CB50-B81C-2017C19689DE}"/>
                </a:ext>
              </a:extLst>
            </p:cNvPr>
            <p:cNvGrpSpPr/>
            <p:nvPr/>
          </p:nvGrpSpPr>
          <p:grpSpPr>
            <a:xfrm flipH="1">
              <a:off x="2297541" y="9506422"/>
              <a:ext cx="11623421" cy="3599999"/>
              <a:chOff x="1400398" y="16812618"/>
              <a:chExt cx="11623421" cy="4094094"/>
            </a:xfrm>
            <a:grpFill/>
          </p:grpSpPr>
          <p:sp>
            <p:nvSpPr>
              <p:cNvPr id="43" name="Block Arc 42">
                <a:extLst>
                  <a:ext uri="{FF2B5EF4-FFF2-40B4-BE49-F238E27FC236}">
                    <a16:creationId xmlns:a16="http://schemas.microsoft.com/office/drawing/2014/main" id="{8744BF24-83F7-638F-D190-2F3030DF6D8C}"/>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44" name="Rectangle 43">
                <a:extLst>
                  <a:ext uri="{FF2B5EF4-FFF2-40B4-BE49-F238E27FC236}">
                    <a16:creationId xmlns:a16="http://schemas.microsoft.com/office/drawing/2014/main" id="{95E9EBF9-72E9-8096-247D-C36DCDDFF8EB}"/>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45" name="Group 44">
              <a:extLst>
                <a:ext uri="{FF2B5EF4-FFF2-40B4-BE49-F238E27FC236}">
                  <a16:creationId xmlns:a16="http://schemas.microsoft.com/office/drawing/2014/main" id="{220C1415-A354-3C6B-D85B-058B05A78602}"/>
                </a:ext>
              </a:extLst>
            </p:cNvPr>
            <p:cNvGrpSpPr/>
            <p:nvPr/>
          </p:nvGrpSpPr>
          <p:grpSpPr>
            <a:xfrm>
              <a:off x="497539" y="6701007"/>
              <a:ext cx="11623421" cy="3600000"/>
              <a:chOff x="1400398" y="16812618"/>
              <a:chExt cx="11623421" cy="4094094"/>
            </a:xfrm>
            <a:grpFill/>
          </p:grpSpPr>
          <p:sp>
            <p:nvSpPr>
              <p:cNvPr id="46" name="Block Arc 45">
                <a:extLst>
                  <a:ext uri="{FF2B5EF4-FFF2-40B4-BE49-F238E27FC236}">
                    <a16:creationId xmlns:a16="http://schemas.microsoft.com/office/drawing/2014/main" id="{BCA314DA-A092-DFA8-7EFB-2B6AD5E65F30}"/>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7" name="Rectangle 46">
                <a:extLst>
                  <a:ext uri="{FF2B5EF4-FFF2-40B4-BE49-F238E27FC236}">
                    <a16:creationId xmlns:a16="http://schemas.microsoft.com/office/drawing/2014/main" id="{221E9A29-B915-69A5-7530-79EDF4892BC6}"/>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8" name="Group 47">
              <a:extLst>
                <a:ext uri="{FF2B5EF4-FFF2-40B4-BE49-F238E27FC236}">
                  <a16:creationId xmlns:a16="http://schemas.microsoft.com/office/drawing/2014/main" id="{7270CF1D-C37C-7A64-4C94-9BAA2C5711DF}"/>
                </a:ext>
              </a:extLst>
            </p:cNvPr>
            <p:cNvGrpSpPr/>
            <p:nvPr/>
          </p:nvGrpSpPr>
          <p:grpSpPr>
            <a:xfrm flipH="1">
              <a:off x="2297541" y="3895586"/>
              <a:ext cx="11623421" cy="3600000"/>
              <a:chOff x="1400398" y="16812618"/>
              <a:chExt cx="11623421" cy="4094094"/>
            </a:xfrm>
            <a:grpFill/>
          </p:grpSpPr>
          <p:sp>
            <p:nvSpPr>
              <p:cNvPr id="49" name="Block Arc 48">
                <a:extLst>
                  <a:ext uri="{FF2B5EF4-FFF2-40B4-BE49-F238E27FC236}">
                    <a16:creationId xmlns:a16="http://schemas.microsoft.com/office/drawing/2014/main" id="{83DD271D-0566-CE46-4FEA-2B1FA14CEC61}"/>
                  </a:ext>
                </a:extLst>
              </p:cNvPr>
              <p:cNvSpPr/>
              <p:nvPr/>
            </p:nvSpPr>
            <p:spPr>
              <a:xfrm rot="16200000">
                <a:off x="1153351" y="17059665"/>
                <a:ext cx="4094094" cy="3600000"/>
              </a:xfrm>
              <a:prstGeom prst="blockArc">
                <a:avLst>
                  <a:gd name="adj1" fmla="val 10744641"/>
                  <a:gd name="adj2" fmla="val 9203"/>
                  <a:gd name="adj3" fmla="val 22102"/>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0" name="Rectangle 49">
                <a:extLst>
                  <a:ext uri="{FF2B5EF4-FFF2-40B4-BE49-F238E27FC236}">
                    <a16:creationId xmlns:a16="http://schemas.microsoft.com/office/drawing/2014/main" id="{CF3C4BBE-3D82-571A-4B9A-8D87C5B99504}"/>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1" name="Group 50">
              <a:extLst>
                <a:ext uri="{FF2B5EF4-FFF2-40B4-BE49-F238E27FC236}">
                  <a16:creationId xmlns:a16="http://schemas.microsoft.com/office/drawing/2014/main" id="{6ADBD58C-DD7C-CCCF-8188-829FAEE7D566}"/>
                </a:ext>
              </a:extLst>
            </p:cNvPr>
            <p:cNvGrpSpPr/>
            <p:nvPr/>
          </p:nvGrpSpPr>
          <p:grpSpPr>
            <a:xfrm>
              <a:off x="497539" y="1090166"/>
              <a:ext cx="11623421" cy="3600000"/>
              <a:chOff x="1400398" y="16812618"/>
              <a:chExt cx="11623421" cy="4094094"/>
            </a:xfrm>
            <a:grpFill/>
          </p:grpSpPr>
          <p:sp>
            <p:nvSpPr>
              <p:cNvPr id="52" name="Block Arc 51">
                <a:extLst>
                  <a:ext uri="{FF2B5EF4-FFF2-40B4-BE49-F238E27FC236}">
                    <a16:creationId xmlns:a16="http://schemas.microsoft.com/office/drawing/2014/main" id="{73D8F4E9-FE3A-AEDC-679E-CDCC05D8C29A}"/>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3" name="Rectangle 52">
                <a:extLst>
                  <a:ext uri="{FF2B5EF4-FFF2-40B4-BE49-F238E27FC236}">
                    <a16:creationId xmlns:a16="http://schemas.microsoft.com/office/drawing/2014/main" id="{A6A42341-30DF-B38A-F2C4-58657E4071F8}"/>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55" name="Group 54">
              <a:extLst>
                <a:ext uri="{FF2B5EF4-FFF2-40B4-BE49-F238E27FC236}">
                  <a16:creationId xmlns:a16="http://schemas.microsoft.com/office/drawing/2014/main" id="{8DE7B0B6-F39B-F986-B615-16E2C27BABBB}"/>
                </a:ext>
              </a:extLst>
            </p:cNvPr>
            <p:cNvGrpSpPr/>
            <p:nvPr/>
          </p:nvGrpSpPr>
          <p:grpSpPr>
            <a:xfrm rot="10800000">
              <a:off x="10302672" y="-3614715"/>
              <a:ext cx="3600000" cy="5499460"/>
              <a:chOff x="479251" y="17922687"/>
              <a:chExt cx="3600000" cy="5499460"/>
            </a:xfrm>
            <a:grpFill/>
          </p:grpSpPr>
          <p:sp>
            <p:nvSpPr>
              <p:cNvPr id="56" name="Block Arc 55">
                <a:extLst>
                  <a:ext uri="{FF2B5EF4-FFF2-40B4-BE49-F238E27FC236}">
                    <a16:creationId xmlns:a16="http://schemas.microsoft.com/office/drawing/2014/main" id="{EEC48CCB-8DE6-7090-2B23-9DE47BD821EB}"/>
                  </a:ext>
                </a:extLst>
              </p:cNvPr>
              <p:cNvSpPr/>
              <p:nvPr/>
            </p:nvSpPr>
            <p:spPr>
              <a:xfrm rot="16200000">
                <a:off x="479251" y="17922687"/>
                <a:ext cx="3600000" cy="3600000"/>
              </a:xfrm>
              <a:prstGeom prst="blockArc">
                <a:avLst>
                  <a:gd name="adj1" fmla="val 16149887"/>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7" name="Rectangle 56">
                <a:extLst>
                  <a:ext uri="{FF2B5EF4-FFF2-40B4-BE49-F238E27FC236}">
                    <a16:creationId xmlns:a16="http://schemas.microsoft.com/office/drawing/2014/main" id="{7070DAC0-964B-E59A-9D49-A2D65DB1D199}"/>
                  </a:ext>
                </a:extLst>
              </p:cNvPr>
              <p:cNvSpPr/>
              <p:nvPr/>
            </p:nvSpPr>
            <p:spPr>
              <a:xfrm rot="5400000" flipH="1">
                <a:off x="-1013481" y="21221714"/>
                <a:ext cx="3693167" cy="707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grpSp>
        <p:nvGrpSpPr>
          <p:cNvPr id="103" name="Group 102">
            <a:extLst>
              <a:ext uri="{FF2B5EF4-FFF2-40B4-BE49-F238E27FC236}">
                <a16:creationId xmlns:a16="http://schemas.microsoft.com/office/drawing/2014/main" id="{EEBB644A-2CD1-AC81-A5D9-91C23163D0CD}"/>
              </a:ext>
            </a:extLst>
          </p:cNvPr>
          <p:cNvGrpSpPr/>
          <p:nvPr/>
        </p:nvGrpSpPr>
        <p:grpSpPr>
          <a:xfrm>
            <a:off x="12287075" y="6953748"/>
            <a:ext cx="1941055" cy="1941055"/>
            <a:chOff x="11168313" y="5375460"/>
            <a:chExt cx="2887171" cy="2887171"/>
          </a:xfrm>
        </p:grpSpPr>
        <p:sp>
          <p:nvSpPr>
            <p:cNvPr id="84"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85"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7" name="Group 106">
            <a:extLst>
              <a:ext uri="{FF2B5EF4-FFF2-40B4-BE49-F238E27FC236}">
                <a16:creationId xmlns:a16="http://schemas.microsoft.com/office/drawing/2014/main" id="{64178C21-B89A-755A-3882-F1B871CE49CD}"/>
              </a:ext>
            </a:extLst>
          </p:cNvPr>
          <p:cNvGrpSpPr/>
          <p:nvPr/>
        </p:nvGrpSpPr>
        <p:grpSpPr>
          <a:xfrm>
            <a:off x="166517" y="9418269"/>
            <a:ext cx="1941055" cy="1941055"/>
            <a:chOff x="11168313" y="10407733"/>
            <a:chExt cx="2887171" cy="2887171"/>
          </a:xfrm>
        </p:grpSpPr>
        <p:sp>
          <p:nvSpPr>
            <p:cNvPr id="108" name="Star: 5 Points 107">
              <a:extLst>
                <a:ext uri="{FF2B5EF4-FFF2-40B4-BE49-F238E27FC236}">
                  <a16:creationId xmlns:a16="http://schemas.microsoft.com/office/drawing/2014/main" id="{0692F683-9377-A84E-E95B-2558E2A8465F}"/>
                </a:ext>
              </a:extLst>
            </p:cNvPr>
            <p:cNvSpPr/>
            <p:nvPr/>
          </p:nvSpPr>
          <p:spPr>
            <a:xfrm>
              <a:off x="11168313" y="10407733"/>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9" name="Star: 5 Points 108">
              <a:extLst>
                <a:ext uri="{FF2B5EF4-FFF2-40B4-BE49-F238E27FC236}">
                  <a16:creationId xmlns:a16="http://schemas.microsoft.com/office/drawing/2014/main" id="{F1556AE5-6609-DD6E-9E23-15889DB83E3F}"/>
                </a:ext>
              </a:extLst>
            </p:cNvPr>
            <p:cNvSpPr/>
            <p:nvPr/>
          </p:nvSpPr>
          <p:spPr>
            <a:xfrm>
              <a:off x="11421700" y="10661120"/>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10" name="Group 109">
            <a:extLst>
              <a:ext uri="{FF2B5EF4-FFF2-40B4-BE49-F238E27FC236}">
                <a16:creationId xmlns:a16="http://schemas.microsoft.com/office/drawing/2014/main" id="{69749D13-0011-A584-FC73-AA1014D057D5}"/>
              </a:ext>
            </a:extLst>
          </p:cNvPr>
          <p:cNvGrpSpPr/>
          <p:nvPr/>
        </p:nvGrpSpPr>
        <p:grpSpPr>
          <a:xfrm>
            <a:off x="166517" y="4369927"/>
            <a:ext cx="1941055" cy="1941055"/>
            <a:chOff x="11168313" y="5375460"/>
            <a:chExt cx="2887171" cy="2887171"/>
          </a:xfrm>
        </p:grpSpPr>
        <p:sp>
          <p:nvSpPr>
            <p:cNvPr id="111" name="Star: 5 Points 110">
              <a:extLst>
                <a:ext uri="{FF2B5EF4-FFF2-40B4-BE49-F238E27FC236}">
                  <a16:creationId xmlns:a16="http://schemas.microsoft.com/office/drawing/2014/main" id="{F96422FD-9404-BC0A-FBAA-1E67CFB66A37}"/>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2" name="Star: 5 Points 111">
              <a:extLst>
                <a:ext uri="{FF2B5EF4-FFF2-40B4-BE49-F238E27FC236}">
                  <a16:creationId xmlns:a16="http://schemas.microsoft.com/office/drawing/2014/main" id="{D3F67727-D089-1671-D41E-55C03D08571C}"/>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16" name="Rectangle 115">
            <a:extLst>
              <a:ext uri="{FF2B5EF4-FFF2-40B4-BE49-F238E27FC236}">
                <a16:creationId xmlns:a16="http://schemas.microsoft.com/office/drawing/2014/main" id="{F0B1CCAF-0103-C4C5-5B73-D4E6DC30275B}"/>
              </a:ext>
            </a:extLst>
          </p:cNvPr>
          <p:cNvSpPr/>
          <p:nvPr/>
        </p:nvSpPr>
        <p:spPr>
          <a:xfrm>
            <a:off x="460791" y="510086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Y11</a:t>
            </a:r>
            <a:endParaRPr lang="en-GB" sz="4000" b="1" dirty="0">
              <a:solidFill>
                <a:srgbClr val="002060"/>
              </a:solidFill>
              <a:latin typeface="Gill Sans MT" panose="020B0502020104020203" pitchFamily="34" charset="0"/>
            </a:endParaRPr>
          </a:p>
        </p:txBody>
      </p:sp>
      <p:sp>
        <p:nvSpPr>
          <p:cNvPr id="117" name="Rectangle 116">
            <a:extLst>
              <a:ext uri="{FF2B5EF4-FFF2-40B4-BE49-F238E27FC236}">
                <a16:creationId xmlns:a16="http://schemas.microsoft.com/office/drawing/2014/main" id="{7E532E56-B490-4414-87EC-C71AAD43A146}"/>
              </a:ext>
            </a:extLst>
          </p:cNvPr>
          <p:cNvSpPr/>
          <p:nvPr/>
        </p:nvSpPr>
        <p:spPr>
          <a:xfrm>
            <a:off x="460791" y="1016074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Y9</a:t>
            </a:r>
            <a:endParaRPr lang="en-GB" sz="4000" b="1" dirty="0">
              <a:solidFill>
                <a:srgbClr val="002060"/>
              </a:solidFill>
              <a:latin typeface="Gill Sans MT" panose="020B0502020104020203" pitchFamily="34" charset="0"/>
            </a:endParaRPr>
          </a:p>
        </p:txBody>
      </p:sp>
      <p:sp>
        <p:nvSpPr>
          <p:cNvPr id="119" name="Rectangle 118">
            <a:extLst>
              <a:ext uri="{FF2B5EF4-FFF2-40B4-BE49-F238E27FC236}">
                <a16:creationId xmlns:a16="http://schemas.microsoft.com/office/drawing/2014/main" id="{F7B34BE6-2853-6C62-9751-8EB0C5041D45}"/>
              </a:ext>
            </a:extLst>
          </p:cNvPr>
          <p:cNvSpPr/>
          <p:nvPr/>
        </p:nvSpPr>
        <p:spPr>
          <a:xfrm>
            <a:off x="460791" y="2028049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120" name="Rectangle 119">
            <a:extLst>
              <a:ext uri="{FF2B5EF4-FFF2-40B4-BE49-F238E27FC236}">
                <a16:creationId xmlns:a16="http://schemas.microsoft.com/office/drawing/2014/main" id="{3BED7579-B6A0-D3E0-DAA5-5BA4E7F39477}"/>
              </a:ext>
            </a:extLst>
          </p:cNvPr>
          <p:cNvSpPr/>
          <p:nvPr/>
        </p:nvSpPr>
        <p:spPr>
          <a:xfrm>
            <a:off x="12559359" y="773050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Y10</a:t>
            </a:r>
            <a:endParaRPr lang="en-GB" sz="4000" b="1" dirty="0">
              <a:solidFill>
                <a:srgbClr val="002060"/>
              </a:solidFill>
              <a:latin typeface="Gill Sans MT" panose="020B0502020104020203" pitchFamily="34" charset="0"/>
            </a:endParaRPr>
          </a:p>
        </p:txBody>
      </p:sp>
      <p:sp>
        <p:nvSpPr>
          <p:cNvPr id="121" name="Rectangle 120">
            <a:extLst>
              <a:ext uri="{FF2B5EF4-FFF2-40B4-BE49-F238E27FC236}">
                <a16:creationId xmlns:a16="http://schemas.microsoft.com/office/drawing/2014/main" id="{44DBA9F5-B338-4A19-ADF4-6BAB6441AD5D}"/>
              </a:ext>
            </a:extLst>
          </p:cNvPr>
          <p:cNvSpPr/>
          <p:nvPr/>
        </p:nvSpPr>
        <p:spPr>
          <a:xfrm>
            <a:off x="12559359" y="12749568"/>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122" name="Rectangle 121">
            <a:extLst>
              <a:ext uri="{FF2B5EF4-FFF2-40B4-BE49-F238E27FC236}">
                <a16:creationId xmlns:a16="http://schemas.microsoft.com/office/drawing/2014/main" id="{D52756E5-807C-1719-6158-14FDB20FCC73}"/>
              </a:ext>
            </a:extLst>
          </p:cNvPr>
          <p:cNvSpPr/>
          <p:nvPr/>
        </p:nvSpPr>
        <p:spPr>
          <a:xfrm>
            <a:off x="12660958" y="17797664"/>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226" name="Rectangle 225">
            <a:extLst>
              <a:ext uri="{FF2B5EF4-FFF2-40B4-BE49-F238E27FC236}">
                <a16:creationId xmlns:a16="http://schemas.microsoft.com/office/drawing/2014/main" id="{9CC19AD4-9227-2616-2AF2-FAB815D0B371}"/>
              </a:ext>
            </a:extLst>
          </p:cNvPr>
          <p:cNvSpPr/>
          <p:nvPr/>
        </p:nvSpPr>
        <p:spPr>
          <a:xfrm>
            <a:off x="12635559" y="2711436"/>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238" name="Rectangle 237">
            <a:extLst>
              <a:ext uri="{FF2B5EF4-FFF2-40B4-BE49-F238E27FC236}">
                <a16:creationId xmlns:a16="http://schemas.microsoft.com/office/drawing/2014/main" id="{0836C99D-05AD-8561-92DB-DB37C3EDFF52}"/>
              </a:ext>
            </a:extLst>
          </p:cNvPr>
          <p:cNvSpPr/>
          <p:nvPr/>
        </p:nvSpPr>
        <p:spPr>
          <a:xfrm>
            <a:off x="573391" y="97967"/>
            <a:ext cx="12724982" cy="2115500"/>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a:solidFill>
                  <a:srgbClr val="002060"/>
                </a:solidFill>
                <a:latin typeface="Gill Sans MT" panose="020B0502020104020203" pitchFamily="34" charset="0"/>
              </a:rPr>
              <a:t>Our </a:t>
            </a:r>
            <a:r>
              <a:rPr lang="en-GB" sz="4400" b="1" u="sng" dirty="0" smtClean="0">
                <a:solidFill>
                  <a:srgbClr val="002060"/>
                </a:solidFill>
                <a:latin typeface="Gill Sans MT" panose="020B0502020104020203" pitchFamily="34" charset="0"/>
              </a:rPr>
              <a:t>Careers Education </a:t>
            </a:r>
            <a:r>
              <a:rPr lang="en-GB" sz="4400" b="1" u="sng" dirty="0">
                <a:solidFill>
                  <a:srgbClr val="002060"/>
                </a:solidFill>
                <a:latin typeface="Gill Sans MT" panose="020B0502020104020203" pitchFamily="34" charset="0"/>
              </a:rPr>
              <a:t>Learning Journey</a:t>
            </a:r>
          </a:p>
          <a:p>
            <a:pPr algn="ctr"/>
            <a:endParaRPr lang="en-GB" sz="4400" b="1" u="sng" dirty="0">
              <a:solidFill>
                <a:srgbClr val="002060"/>
              </a:solidFill>
              <a:latin typeface="Gill Sans MT" panose="020B0502020104020203" pitchFamily="34" charset="0"/>
            </a:endParaRPr>
          </a:p>
          <a:p>
            <a:pPr algn="ctr"/>
            <a:endParaRPr lang="en-GB" sz="4400" b="1" u="sng" dirty="0">
              <a:solidFill>
                <a:srgbClr val="002060"/>
              </a:solidFill>
              <a:latin typeface="Gill Sans MT" panose="020B0502020104020203" pitchFamily="34" charset="0"/>
            </a:endParaRPr>
          </a:p>
        </p:txBody>
      </p:sp>
      <p:pic>
        <p:nvPicPr>
          <p:cNvPr id="5" name="Picture 4">
            <a:extLst>
              <a:ext uri="{FF2B5EF4-FFF2-40B4-BE49-F238E27FC236}">
                <a16:creationId xmlns:a16="http://schemas.microsoft.com/office/drawing/2014/main" id="{6581CD3C-48D5-12B9-5628-F84CBE38BC2E}"/>
              </a:ext>
            </a:extLst>
          </p:cNvPr>
          <p:cNvPicPr>
            <a:picLocks noChangeAspect="1"/>
          </p:cNvPicPr>
          <p:nvPr/>
        </p:nvPicPr>
        <p:blipFill>
          <a:blip r:embed="rId2"/>
          <a:stretch>
            <a:fillRect/>
          </a:stretch>
        </p:blipFill>
        <p:spPr>
          <a:xfrm>
            <a:off x="3667350" y="779913"/>
            <a:ext cx="6327483" cy="1329874"/>
          </a:xfrm>
          <a:prstGeom prst="rect">
            <a:avLst/>
          </a:prstGeom>
        </p:spPr>
      </p:pic>
      <p:grpSp>
        <p:nvGrpSpPr>
          <p:cNvPr id="124" name="Group 123">
            <a:extLst>
              <a:ext uri="{FF2B5EF4-FFF2-40B4-BE49-F238E27FC236}">
                <a16:creationId xmlns:a16="http://schemas.microsoft.com/office/drawing/2014/main" id="{EEBB644A-2CD1-AC81-A5D9-91C23163D0CD}"/>
              </a:ext>
            </a:extLst>
          </p:cNvPr>
          <p:cNvGrpSpPr/>
          <p:nvPr/>
        </p:nvGrpSpPr>
        <p:grpSpPr>
          <a:xfrm>
            <a:off x="12250790" y="11866833"/>
            <a:ext cx="1941055" cy="1941055"/>
            <a:chOff x="11168313" y="5375460"/>
            <a:chExt cx="2887171" cy="2887171"/>
          </a:xfrm>
        </p:grpSpPr>
        <p:sp>
          <p:nvSpPr>
            <p:cNvPr id="130"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31"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32" name="Rectangle 131">
            <a:extLst>
              <a:ext uri="{FF2B5EF4-FFF2-40B4-BE49-F238E27FC236}">
                <a16:creationId xmlns:a16="http://schemas.microsoft.com/office/drawing/2014/main" id="{3BED7579-B6A0-D3E0-DAA5-5BA4E7F39477}"/>
              </a:ext>
            </a:extLst>
          </p:cNvPr>
          <p:cNvSpPr/>
          <p:nvPr/>
        </p:nvSpPr>
        <p:spPr>
          <a:xfrm>
            <a:off x="12523074" y="12643587"/>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Y8</a:t>
            </a:r>
            <a:endParaRPr lang="en-GB" sz="4000" b="1" dirty="0">
              <a:solidFill>
                <a:srgbClr val="002060"/>
              </a:solidFill>
              <a:latin typeface="Gill Sans MT" panose="020B0502020104020203" pitchFamily="34" charset="0"/>
            </a:endParaRPr>
          </a:p>
        </p:txBody>
      </p:sp>
      <p:grpSp>
        <p:nvGrpSpPr>
          <p:cNvPr id="104" name="Group 103">
            <a:extLst>
              <a:ext uri="{FF2B5EF4-FFF2-40B4-BE49-F238E27FC236}">
                <a16:creationId xmlns:a16="http://schemas.microsoft.com/office/drawing/2014/main" id="{EEBB644A-2CD1-AC81-A5D9-91C23163D0CD}"/>
              </a:ext>
            </a:extLst>
          </p:cNvPr>
          <p:cNvGrpSpPr/>
          <p:nvPr/>
        </p:nvGrpSpPr>
        <p:grpSpPr>
          <a:xfrm>
            <a:off x="230240" y="14629083"/>
            <a:ext cx="1941055" cy="1941055"/>
            <a:chOff x="11168313" y="5375460"/>
            <a:chExt cx="2887171" cy="2887171"/>
          </a:xfrm>
        </p:grpSpPr>
        <p:sp>
          <p:nvSpPr>
            <p:cNvPr id="105"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6"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13" name="Rectangle 112">
            <a:extLst>
              <a:ext uri="{FF2B5EF4-FFF2-40B4-BE49-F238E27FC236}">
                <a16:creationId xmlns:a16="http://schemas.microsoft.com/office/drawing/2014/main" id="{3BED7579-B6A0-D3E0-DAA5-5BA4E7F39477}"/>
              </a:ext>
            </a:extLst>
          </p:cNvPr>
          <p:cNvSpPr/>
          <p:nvPr/>
        </p:nvSpPr>
        <p:spPr>
          <a:xfrm>
            <a:off x="502524" y="15405837"/>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Y7</a:t>
            </a:r>
            <a:endParaRPr lang="en-GB" sz="4000" b="1" dirty="0">
              <a:solidFill>
                <a:srgbClr val="002060"/>
              </a:solidFill>
              <a:latin typeface="Gill Sans MT" panose="020B0502020104020203" pitchFamily="34" charset="0"/>
            </a:endParaRPr>
          </a:p>
        </p:txBody>
      </p:sp>
      <p:grpSp>
        <p:nvGrpSpPr>
          <p:cNvPr id="114" name="Group 113">
            <a:extLst>
              <a:ext uri="{FF2B5EF4-FFF2-40B4-BE49-F238E27FC236}">
                <a16:creationId xmlns:a16="http://schemas.microsoft.com/office/drawing/2014/main" id="{EEBB644A-2CD1-AC81-A5D9-91C23163D0CD}"/>
              </a:ext>
            </a:extLst>
          </p:cNvPr>
          <p:cNvGrpSpPr/>
          <p:nvPr/>
        </p:nvGrpSpPr>
        <p:grpSpPr>
          <a:xfrm>
            <a:off x="12079340" y="16591233"/>
            <a:ext cx="2017660" cy="1941055"/>
            <a:chOff x="11168313" y="5375460"/>
            <a:chExt cx="2887171" cy="2887171"/>
          </a:xfrm>
        </p:grpSpPr>
        <p:sp>
          <p:nvSpPr>
            <p:cNvPr id="115"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8"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23" name="Rectangle 122">
            <a:extLst>
              <a:ext uri="{FF2B5EF4-FFF2-40B4-BE49-F238E27FC236}">
                <a16:creationId xmlns:a16="http://schemas.microsoft.com/office/drawing/2014/main" id="{3BED7579-B6A0-D3E0-DAA5-5BA4E7F39477}"/>
              </a:ext>
            </a:extLst>
          </p:cNvPr>
          <p:cNvSpPr/>
          <p:nvPr/>
        </p:nvSpPr>
        <p:spPr>
          <a:xfrm>
            <a:off x="11989674" y="17272737"/>
            <a:ext cx="2183526"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002060"/>
                </a:solidFill>
                <a:latin typeface="Gill Sans MT" panose="020B0502020104020203" pitchFamily="34" charset="0"/>
              </a:rPr>
              <a:t>Primary</a:t>
            </a:r>
            <a:endParaRPr lang="en-GB" sz="2400" b="1" dirty="0">
              <a:solidFill>
                <a:srgbClr val="002060"/>
              </a:solidFill>
              <a:latin typeface="Gill Sans MT" panose="020B0502020104020203" pitchFamily="34" charset="0"/>
            </a:endParaRPr>
          </a:p>
        </p:txBody>
      </p:sp>
      <p:grpSp>
        <p:nvGrpSpPr>
          <p:cNvPr id="126" name="Group 125">
            <a:extLst>
              <a:ext uri="{FF2B5EF4-FFF2-40B4-BE49-F238E27FC236}">
                <a16:creationId xmlns:a16="http://schemas.microsoft.com/office/drawing/2014/main" id="{EEBB644A-2CD1-AC81-A5D9-91C23163D0CD}"/>
              </a:ext>
            </a:extLst>
          </p:cNvPr>
          <p:cNvGrpSpPr/>
          <p:nvPr/>
        </p:nvGrpSpPr>
        <p:grpSpPr>
          <a:xfrm>
            <a:off x="249290" y="19258233"/>
            <a:ext cx="1941055" cy="1941055"/>
            <a:chOff x="11168313" y="5375460"/>
            <a:chExt cx="2887171" cy="2887171"/>
          </a:xfrm>
        </p:grpSpPr>
        <p:sp>
          <p:nvSpPr>
            <p:cNvPr id="127"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69"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82" name="Rectangle 181">
            <a:extLst>
              <a:ext uri="{FF2B5EF4-FFF2-40B4-BE49-F238E27FC236}">
                <a16:creationId xmlns:a16="http://schemas.microsoft.com/office/drawing/2014/main" id="{3BED7579-B6A0-D3E0-DAA5-5BA4E7F39477}"/>
              </a:ext>
            </a:extLst>
          </p:cNvPr>
          <p:cNvSpPr/>
          <p:nvPr/>
        </p:nvSpPr>
        <p:spPr>
          <a:xfrm>
            <a:off x="445374" y="19939737"/>
            <a:ext cx="1573926"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02060"/>
                </a:solidFill>
                <a:latin typeface="Gill Sans MT" panose="020B0502020104020203" pitchFamily="34" charset="0"/>
              </a:rPr>
              <a:t>Little Blossoms</a:t>
            </a:r>
            <a:endParaRPr lang="en-GB" b="1" dirty="0">
              <a:solidFill>
                <a:srgbClr val="002060"/>
              </a:solidFill>
              <a:latin typeface="Gill Sans MT" panose="020B0502020104020203" pitchFamily="34" charset="0"/>
            </a:endParaRPr>
          </a:p>
        </p:txBody>
      </p:sp>
      <p:grpSp>
        <p:nvGrpSpPr>
          <p:cNvPr id="189" name="Group 188">
            <a:extLst>
              <a:ext uri="{FF2B5EF4-FFF2-40B4-BE49-F238E27FC236}">
                <a16:creationId xmlns:a16="http://schemas.microsoft.com/office/drawing/2014/main" id="{69749D13-0011-A584-FC73-AA1014D057D5}"/>
              </a:ext>
            </a:extLst>
          </p:cNvPr>
          <p:cNvGrpSpPr/>
          <p:nvPr/>
        </p:nvGrpSpPr>
        <p:grpSpPr>
          <a:xfrm>
            <a:off x="12320417" y="2503027"/>
            <a:ext cx="1941055" cy="1941055"/>
            <a:chOff x="11168313" y="5375460"/>
            <a:chExt cx="2887171" cy="2887171"/>
          </a:xfrm>
        </p:grpSpPr>
        <p:sp>
          <p:nvSpPr>
            <p:cNvPr id="190" name="Star: 5 Points 110">
              <a:extLst>
                <a:ext uri="{FF2B5EF4-FFF2-40B4-BE49-F238E27FC236}">
                  <a16:creationId xmlns:a16="http://schemas.microsoft.com/office/drawing/2014/main" id="{F96422FD-9404-BC0A-FBAA-1E67CFB66A37}"/>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91" name="Star: 5 Points 111">
              <a:extLst>
                <a:ext uri="{FF2B5EF4-FFF2-40B4-BE49-F238E27FC236}">
                  <a16:creationId xmlns:a16="http://schemas.microsoft.com/office/drawing/2014/main" id="{D3F67727-D089-1671-D41E-55C03D08571C}"/>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92" name="Rectangle 191">
            <a:extLst>
              <a:ext uri="{FF2B5EF4-FFF2-40B4-BE49-F238E27FC236}">
                <a16:creationId xmlns:a16="http://schemas.microsoft.com/office/drawing/2014/main" id="{F0B1CCAF-0103-C4C5-5B73-D4E6DC30275B}"/>
              </a:ext>
            </a:extLst>
          </p:cNvPr>
          <p:cNvSpPr/>
          <p:nvPr/>
        </p:nvSpPr>
        <p:spPr>
          <a:xfrm>
            <a:off x="12614691" y="323396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smtClean="0">
                <a:solidFill>
                  <a:srgbClr val="002060"/>
                </a:solidFill>
                <a:latin typeface="Gill Sans MT" panose="020B0502020104020203" pitchFamily="34" charset="0"/>
              </a:rPr>
              <a:t>HE</a:t>
            </a:r>
            <a:endParaRPr lang="en-GB" sz="4000" b="1" dirty="0">
              <a:solidFill>
                <a:srgbClr val="002060"/>
              </a:solidFill>
              <a:latin typeface="Gill Sans MT" panose="020B0502020104020203" pitchFamily="34" charset="0"/>
            </a:endParaRPr>
          </a:p>
        </p:txBody>
      </p:sp>
      <p:sp>
        <p:nvSpPr>
          <p:cNvPr id="66" name="TextBox 65">
            <a:extLst>
              <a:ext uri="{FF2B5EF4-FFF2-40B4-BE49-F238E27FC236}">
                <a16:creationId xmlns:a16="http://schemas.microsoft.com/office/drawing/2014/main" id="{A544237D-C460-CEAC-D2A7-CF946D488A44}"/>
              </a:ext>
            </a:extLst>
          </p:cNvPr>
          <p:cNvSpPr txBox="1"/>
          <p:nvPr/>
        </p:nvSpPr>
        <p:spPr>
          <a:xfrm>
            <a:off x="5982700" y="3432581"/>
            <a:ext cx="2512379" cy="17758708"/>
          </a:xfrm>
          <a:prstGeom prst="rect">
            <a:avLst/>
          </a:prstGeom>
          <a:solidFill>
            <a:srgbClr val="F8CBAD">
              <a:alpha val="80000"/>
            </a:srgbClr>
          </a:solidFill>
          <a:ln w="57150"/>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solidFill>
                  <a:schemeClr val="tx1"/>
                </a:solidFill>
                <a:cs typeface="Calibri"/>
              </a:rPr>
              <a:t>Nurture Groups </a:t>
            </a:r>
          </a:p>
          <a:p>
            <a:endParaRPr lang="en-GB" sz="2800" dirty="0">
              <a:solidFill>
                <a:schemeClr val="tx1"/>
              </a:solidFill>
              <a:cs typeface="Calibri"/>
            </a:endParaRPr>
          </a:p>
          <a:p>
            <a:endParaRPr lang="en-GB" sz="2800" dirty="0">
              <a:solidFill>
                <a:schemeClr val="tx1"/>
              </a:solidFill>
              <a:cs typeface="Calibri"/>
            </a:endParaRPr>
          </a:p>
          <a:p>
            <a:r>
              <a:rPr lang="en-GB" sz="2800" dirty="0">
                <a:solidFill>
                  <a:schemeClr val="tx1"/>
                </a:solidFill>
                <a:cs typeface="Calibri"/>
              </a:rPr>
              <a:t>Our students in the </a:t>
            </a:r>
            <a:r>
              <a:rPr lang="en-GB" sz="2800" dirty="0" smtClean="0">
                <a:solidFill>
                  <a:schemeClr val="tx1"/>
                </a:solidFill>
                <a:cs typeface="Calibri"/>
              </a:rPr>
              <a:t>nurture groups follow the same curriculum that is adapted to their individuals needs. </a:t>
            </a:r>
            <a:endParaRPr lang="en-GB" sz="2800" dirty="0">
              <a:solidFill>
                <a:schemeClr val="tx1"/>
              </a:solidFill>
              <a:cs typeface="Calibri"/>
            </a:endParaRPr>
          </a:p>
          <a:p>
            <a:endParaRPr lang="en-GB" sz="2800" dirty="0">
              <a:solidFill>
                <a:schemeClr val="tx1"/>
              </a:solidFill>
              <a:cs typeface="Calibri"/>
            </a:endParaRPr>
          </a:p>
          <a:p>
            <a:r>
              <a:rPr lang="en-GB" sz="2800" dirty="0">
                <a:solidFill>
                  <a:schemeClr val="tx1"/>
                </a:solidFill>
                <a:cs typeface="Calibri"/>
              </a:rPr>
              <a:t>Students </a:t>
            </a:r>
            <a:r>
              <a:rPr lang="en-GB" sz="2800" dirty="0" smtClean="0">
                <a:solidFill>
                  <a:schemeClr val="tx1"/>
                </a:solidFill>
                <a:cs typeface="Calibri"/>
              </a:rPr>
              <a:t>will have access to bespoke broken down lessons to explicitly explore the meanings behind key areas of Careers Education. These are related to real life examples and relevant life skills to provide students with the stepping stones needed to access the curriculum.</a:t>
            </a:r>
            <a:endParaRPr lang="en-GB" sz="2800" dirty="0">
              <a:solidFill>
                <a:schemeClr val="tx1"/>
              </a:solidFill>
            </a:endParaRPr>
          </a:p>
          <a:p>
            <a:endParaRPr lang="en-GB" sz="2800" dirty="0">
              <a:solidFill>
                <a:schemeClr val="tx1"/>
              </a:solidFill>
              <a:cs typeface="Calibri"/>
            </a:endParaRPr>
          </a:p>
          <a:p>
            <a:r>
              <a:rPr lang="en-GB" sz="2800" dirty="0">
                <a:solidFill>
                  <a:schemeClr val="tx1"/>
                </a:solidFill>
                <a:cs typeface="Calibri"/>
              </a:rPr>
              <a:t>For some of our students, this may take some time to work towards. </a:t>
            </a:r>
          </a:p>
          <a:p>
            <a:endParaRPr lang="en-GB" sz="2800" dirty="0">
              <a:solidFill>
                <a:schemeClr val="tx1"/>
              </a:solidFill>
              <a:cs typeface="Calibri"/>
            </a:endParaRPr>
          </a:p>
          <a:p>
            <a:endParaRPr lang="en-GB" sz="2800" dirty="0">
              <a:solidFill>
                <a:schemeClr val="tx1"/>
              </a:solidFill>
              <a:cs typeface="Calibri"/>
            </a:endParaRPr>
          </a:p>
        </p:txBody>
      </p:sp>
    </p:spTree>
    <p:extLst>
      <p:ext uri="{BB962C8B-B14F-4D97-AF65-F5344CB8AC3E}">
        <p14:creationId xmlns:p14="http://schemas.microsoft.com/office/powerpoint/2010/main" val="22651608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23f3ae3-5982-44e3-842e-dbf69bf6b29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5E9DDF6A8C1547B38BAC28ABA8AED9" ma:contentTypeVersion="16" ma:contentTypeDescription="Create a new document." ma:contentTypeScope="" ma:versionID="5f938004490a76df912129fd650c385a">
  <xsd:schema xmlns:xsd="http://www.w3.org/2001/XMLSchema" xmlns:xs="http://www.w3.org/2001/XMLSchema" xmlns:p="http://schemas.microsoft.com/office/2006/metadata/properties" xmlns:ns3="823f3ae3-5982-44e3-842e-dbf69bf6b29d" xmlns:ns4="a1286f3c-73fe-4c79-89ff-dc6c29c5d90b" targetNamespace="http://schemas.microsoft.com/office/2006/metadata/properties" ma:root="true" ma:fieldsID="5d1d3650240b49d6b47492b2fd8e56ab" ns3:_="" ns4:_="">
    <xsd:import namespace="823f3ae3-5982-44e3-842e-dbf69bf6b29d"/>
    <xsd:import namespace="a1286f3c-73fe-4c79-89ff-dc6c29c5d90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3f3ae3-5982-44e3-842e-dbf69bf6b2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286f3c-73fe-4c79-89ff-dc6c29c5d90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985B89-CA48-4307-90E4-501772196456}">
  <ds:schemaRefs>
    <ds:schemaRef ds:uri="http://purl.org/dc/terms/"/>
    <ds:schemaRef ds:uri="a1286f3c-73fe-4c79-89ff-dc6c29c5d90b"/>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823f3ae3-5982-44e3-842e-dbf69bf6b29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EBFA76A-2FA6-4FBE-A415-2CC82ABCA40B}">
  <ds:schemaRefs>
    <ds:schemaRef ds:uri="http://schemas.microsoft.com/sharepoint/v3/contenttype/forms"/>
  </ds:schemaRefs>
</ds:datastoreItem>
</file>

<file path=customXml/itemProps3.xml><?xml version="1.0" encoding="utf-8"?>
<ds:datastoreItem xmlns:ds="http://schemas.openxmlformats.org/officeDocument/2006/customXml" ds:itemID="{F35F3CA5-E91F-4669-B0C9-6C34BF1FF1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3f3ae3-5982-44e3-842e-dbf69bf6b29d"/>
    <ds:schemaRef ds:uri="a1286f3c-73fe-4c79-89ff-dc6c29c5d9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4441</TotalTime>
  <Words>282</Words>
  <Application>Microsoft Office PowerPoint</Application>
  <PresentationFormat>Custom</PresentationFormat>
  <Paragraphs>84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Gill Sans MT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E. Norrie</dc:creator>
  <cp:lastModifiedBy>Miss K. Johnson</cp:lastModifiedBy>
  <cp:revision>621</cp:revision>
  <cp:lastPrinted>2023-10-09T14:01:48Z</cp:lastPrinted>
  <dcterms:created xsi:type="dcterms:W3CDTF">2022-07-02T15:20:09Z</dcterms:created>
  <dcterms:modified xsi:type="dcterms:W3CDTF">2023-10-27T08:23:17Z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0x0101000C5E9DDF6A8C1547B38BAC28ABA8AED9</vt:lpwstr>
  </property>
</Properties>
</file>